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5.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6.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7.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8.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9.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3" r:id="rId1"/>
  </p:sldMasterIdLst>
  <p:notesMasterIdLst>
    <p:notesMasterId r:id="rId17"/>
  </p:notesMasterIdLst>
  <p:handoutMasterIdLst>
    <p:handoutMasterId r:id="rId18"/>
  </p:handoutMasterIdLst>
  <p:sldIdLst>
    <p:sldId id="278" r:id="rId2"/>
    <p:sldId id="314" r:id="rId3"/>
    <p:sldId id="6102028" r:id="rId4"/>
    <p:sldId id="2145707388" r:id="rId5"/>
    <p:sldId id="6102030" r:id="rId6"/>
    <p:sldId id="6102031" r:id="rId7"/>
    <p:sldId id="2145707380" r:id="rId8"/>
    <p:sldId id="6102032" r:id="rId9"/>
    <p:sldId id="2145707381" r:id="rId10"/>
    <p:sldId id="6102035" r:id="rId11"/>
    <p:sldId id="2145707383" r:id="rId12"/>
    <p:sldId id="6102037" r:id="rId13"/>
    <p:sldId id="2145707389" r:id="rId14"/>
    <p:sldId id="2145707390" r:id="rId15"/>
    <p:sldId id="279" r:id="rId16"/>
  </p:sldIdLst>
  <p:sldSz cx="12192000" cy="6858000"/>
  <p:notesSz cx="12192000" cy="6858000"/>
  <p:embeddedFontLst>
    <p:embeddedFont>
      <p:font typeface="等线" panose="02010600030101010101" pitchFamily="2" charset="-122"/>
      <p:regular r:id="rId19"/>
    </p:embeddedFont>
    <p:embeddedFont>
      <p:font typeface="Arial Black" panose="020B0A04020102020204" pitchFamily="34" charset="0"/>
      <p:bold r:id="rId20"/>
      <p:italic r:id="rId21"/>
    </p:embeddedFont>
    <p:embeddedFont>
      <p:font typeface="Arial Bold" panose="020B0604020202020204" charset="0"/>
      <p:regular r:id="rId22"/>
      <p:bold r:id="rId23"/>
      <p:italic r:id="rId24"/>
      <p:boldItalic r:id="rId25"/>
    </p:embeddedFont>
    <p:embeddedFont>
      <p:font typeface="Microsoft YaHei" panose="020B0503020204020204" pitchFamily="34" charset="-122"/>
      <p:regular r:id="rId26"/>
      <p:bold r:id="rId27"/>
    </p:embeddedFont>
    <p:embeddedFont>
      <p:font typeface="Microsoft YaHei" panose="020B0503020204020204" pitchFamily="34" charset="-122"/>
      <p:regular r:id="rId26"/>
      <p:bold r:id="rId27"/>
    </p:embeddedFont>
  </p:embeddedFontLst>
  <p:custDataLst>
    <p:tags r:id="rId28"/>
  </p:custDataLst>
  <p:defaultTextStyle>
    <a:defPPr>
      <a:defRPr lang="ru-RU"/>
    </a:defPPr>
    <a:lvl1pPr marL="0" lvl="0"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1pPr>
    <a:lvl2pPr marL="457200" lvl="1"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2pPr>
    <a:lvl3pPr marL="914400" lvl="2"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3pPr>
    <a:lvl4pPr marL="1371600" lvl="3"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4pPr>
    <a:lvl5pPr marL="1828800" lvl="4"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5pPr>
    <a:lvl6pPr marL="2286000" lvl="5"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6pPr>
    <a:lvl7pPr marL="2743200" lvl="6"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7pPr>
    <a:lvl8pPr marL="3200400" lvl="7"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8pPr>
    <a:lvl9pPr marL="3657600" lvl="8" indent="0" algn="l" defTabSz="914400" rtl="0" eaLnBrk="1" fontAlgn="base" latinLnBrk="0" hangingPunct="1">
      <a:lnSpc>
        <a:spcPct val="100000"/>
      </a:lnSpc>
      <a:spcBef>
        <a:spcPct val="0"/>
      </a:spcBef>
      <a:spcAft>
        <a:spcPct val="0"/>
      </a:spcAft>
      <a:buSzPct val="100000"/>
      <a:buFont typeface="Calibri" panose="020F0502020204030204"/>
      <a:buNone/>
      <a:defRPr b="0" i="0" u="none" kern="1200" baseline="0">
        <a:solidFill>
          <a:schemeClr val="tx1"/>
        </a:solidFill>
        <a:latin typeface="Calibri" panose="020F0502020204030204"/>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93" userDrawn="1">
          <p15:clr>
            <a:srgbClr val="A4A3A4"/>
          </p15:clr>
        </p15:guide>
        <p15:guide id="3" orient="horz" pos="52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1960DD"/>
    <a:srgbClr val="00CEB1"/>
    <a:srgbClr val="1960D3"/>
    <a:srgbClr val="876200"/>
    <a:srgbClr val="573E00"/>
    <a:srgbClr val="1A58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D0F47-7785-4A76-B268-AD864867865A}" v="2" dt="2024-02-05T12:18:25.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4"/>
    <p:restoredTop sz="74872" autoAdjust="0"/>
  </p:normalViewPr>
  <p:slideViewPr>
    <p:cSldViewPr showGuides="1">
      <p:cViewPr varScale="1">
        <p:scale>
          <a:sx n="62" d="100"/>
          <a:sy n="62" d="100"/>
        </p:scale>
        <p:origin x="1603" y="43"/>
      </p:cViewPr>
      <p:guideLst>
        <p:guide orient="horz" pos="799"/>
        <p:guide pos="393"/>
        <p:guide orient="horz" pos="527"/>
      </p:guideLst>
    </p:cSldViewPr>
  </p:slideViewPr>
  <p:notesTextViewPr>
    <p:cViewPr>
      <p:scale>
        <a:sx n="150" d="100"/>
        <a:sy n="150" d="100"/>
      </p:scale>
      <p:origin x="0" y="0"/>
    </p:cViewPr>
  </p:notesTextViewPr>
  <p:notesViewPr>
    <p:cSldViewPr>
      <p:cViewPr varScale="1">
        <p:scale>
          <a:sx n="125" d="100"/>
          <a:sy n="125" d="100"/>
        </p:scale>
        <p:origin x="960" y="1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F1F44DE-2038-6FB4-9924-39C81C07A599}"/>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C1F52C08-0F0D-8087-9D2A-937CEFEAB611}"/>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A447AD18-CAF7-494C-A3AC-B425E4DA5147}" type="datetimeFigureOut">
              <a:rPr kumimoji="1" lang="zh-CN" altLang="en-US" smtClean="0"/>
              <a:t>2024/3/15</a:t>
            </a:fld>
            <a:endParaRPr kumimoji="1" lang="zh-CN" altLang="en-US"/>
          </a:p>
        </p:txBody>
      </p:sp>
      <p:sp>
        <p:nvSpPr>
          <p:cNvPr id="4" name="页脚占位符 3">
            <a:extLst>
              <a:ext uri="{FF2B5EF4-FFF2-40B4-BE49-F238E27FC236}">
                <a16:creationId xmlns:a16="http://schemas.microsoft.com/office/drawing/2014/main" id="{7DA491CE-8BFC-4DD3-8C7A-BC8BCD87DF1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802F132F-4BA5-F642-832F-8F26189FE3F9}"/>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96FDE163-32D8-EE4A-B0B0-B034445831C3}" type="slidenum">
              <a:rPr kumimoji="1" lang="zh-CN" altLang="en-US" smtClean="0"/>
              <a:t>‹Nº›</a:t>
            </a:fld>
            <a:endParaRPr kumimoji="1" lang="zh-CN" altLang="en-US"/>
          </a:p>
        </p:txBody>
      </p:sp>
    </p:spTree>
    <p:extLst>
      <p:ext uri="{BB962C8B-B14F-4D97-AF65-F5344CB8AC3E}">
        <p14:creationId xmlns:p14="http://schemas.microsoft.com/office/powerpoint/2010/main" val="18035050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38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E889209-F9A2-2846-8336-4F6183BA212C}" type="datetimeFigureOut">
              <a:rPr kumimoji="1" lang="zh-CN" altLang="en-US" smtClean="0"/>
              <a:t>2024/3/15</a:t>
            </a:fld>
            <a:endParaRPr kumimoji="1"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78D4615-8C1D-C54C-9C89-4F07868D6211}" type="slidenum">
              <a:rPr kumimoji="1" lang="zh-CN" altLang="en-US" smtClean="0"/>
              <a:t>‹Nº›</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600123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91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78D4615-8C1D-C54C-9C89-4F07868D6211}" type="slidenum">
              <a:rPr kumimoji="1" lang="zh-CN" altLang="en-US" smtClean="0"/>
              <a:t>13</a:t>
            </a:fld>
            <a:endParaRPr kumimoji="1" lang="zh-CN" altLang="en-US"/>
          </a:p>
        </p:txBody>
      </p:sp>
    </p:spTree>
    <p:extLst>
      <p:ext uri="{BB962C8B-B14F-4D97-AF65-F5344CB8AC3E}">
        <p14:creationId xmlns:p14="http://schemas.microsoft.com/office/powerpoint/2010/main" val="54992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78D4615-8C1D-C54C-9C89-4F07868D6211}" type="slidenum">
              <a:rPr kumimoji="1" lang="zh-CN" altLang="en-US" smtClean="0"/>
              <a:t>14</a:t>
            </a:fld>
            <a:endParaRPr kumimoji="1" lang="zh-CN" altLang="en-US"/>
          </a:p>
        </p:txBody>
      </p:sp>
    </p:spTree>
    <p:extLst>
      <p:ext uri="{BB962C8B-B14F-4D97-AF65-F5344CB8AC3E}">
        <p14:creationId xmlns:p14="http://schemas.microsoft.com/office/powerpoint/2010/main" val="3631521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15</a:t>
            </a:fld>
            <a:endParaRPr lang="zh-CN" altLang="en-US"/>
          </a:p>
        </p:txBody>
      </p:sp>
    </p:spTree>
    <p:extLst>
      <p:ext uri="{BB962C8B-B14F-4D97-AF65-F5344CB8AC3E}">
        <p14:creationId xmlns:p14="http://schemas.microsoft.com/office/powerpoint/2010/main" val="253470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78D4615-8C1D-C54C-9C89-4F07868D6211}" type="slidenum">
              <a:rPr kumimoji="1" lang="zh-CN" altLang="en-US" smtClean="0"/>
              <a:t>2</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78D4615-8C1D-C54C-9C89-4F07868D6211}" type="slidenum">
              <a:rPr kumimoji="1" lang="zh-CN" altLang="en-US" smtClean="0"/>
              <a:t>3</a:t>
            </a:fld>
            <a:endParaRPr kumimoji="1" lang="zh-CN" altLang="en-US"/>
          </a:p>
        </p:txBody>
      </p:sp>
    </p:spTree>
    <p:extLst>
      <p:ext uri="{BB962C8B-B14F-4D97-AF65-F5344CB8AC3E}">
        <p14:creationId xmlns:p14="http://schemas.microsoft.com/office/powerpoint/2010/main" val="3625014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2046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78D4615-8C1D-C54C-9C89-4F07868D6211}" type="slidenum">
              <a:rPr kumimoji="1" lang="zh-CN" altLang="en-US" smtClean="0"/>
              <a:t>6</a:t>
            </a:fld>
            <a:endParaRPr kumimoji="1" lang="zh-CN" altLang="en-US"/>
          </a:p>
        </p:txBody>
      </p:sp>
    </p:spTree>
    <p:extLst>
      <p:ext uri="{BB962C8B-B14F-4D97-AF65-F5344CB8AC3E}">
        <p14:creationId xmlns:p14="http://schemas.microsoft.com/office/powerpoint/2010/main" val="900455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620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78D4615-8C1D-C54C-9C89-4F07868D6211}" type="slidenum">
              <a:rPr kumimoji="1" lang="zh-CN" altLang="en-US" smtClean="0"/>
              <a:t>8</a:t>
            </a:fld>
            <a:endParaRPr kumimoji="1" lang="zh-CN" altLang="en-US"/>
          </a:p>
        </p:txBody>
      </p:sp>
    </p:spTree>
    <p:extLst>
      <p:ext uri="{BB962C8B-B14F-4D97-AF65-F5344CB8AC3E}">
        <p14:creationId xmlns:p14="http://schemas.microsoft.com/office/powerpoint/2010/main" val="76354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Pct val="100000"/>
                <a:buFont typeface="Calibri" panose="020F0502020204030204"/>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770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78D4615-8C1D-C54C-9C89-4F07868D6211}" type="slidenum">
              <a:rPr kumimoji="1" lang="zh-CN" altLang="en-US" smtClean="0"/>
              <a:t>10</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a:xfrm>
            <a:off x="377666" y="427735"/>
            <a:ext cx="6797992" cy="1710943"/>
          </a:xfrm>
        </p:spPr>
        <p:txBody>
          <a:bodyPr/>
          <a:lstStyle/>
          <a:p>
            <a:r>
              <a:rPr kumimoji="0" lang="en-US" sz="1800" b="0" i="0" u="none" strike="noStrike" kern="1200" cap="none" spc="0" normalizeH="0" baseline="0" noProof="0">
                <a:uLnTx/>
                <a:uFillTx/>
              </a:rPr>
              <a:t>Title</a:t>
            </a:r>
          </a:p>
        </p:txBody>
      </p:sp>
      <p:sp>
        <p:nvSpPr>
          <p:cNvPr id="3" name="Text 2"/>
          <p:cNvSpPr>
            <a:spLocks noGrp="1"/>
          </p:cNvSpPr>
          <p:nvPr>
            <p:ph type="body" idx="1" hasCustomPrompt="1"/>
          </p:nvPr>
        </p:nvSpPr>
        <p:spPr>
          <a:xfrm>
            <a:off x="377666" y="2459482"/>
            <a:ext cx="6797992" cy="7057644"/>
          </a:xfrm>
        </p:spPr>
        <p:txBody>
          <a:bodyPr/>
          <a:lstStyle/>
          <a:p>
            <a:pPr lvl="0"/>
            <a:r>
              <a:rPr kumimoji="0" lang="en-US" sz="1800" b="0" i="0" u="none" strike="noStrike" kern="1200" cap="none" spc="0" normalizeH="0" baseline="0" noProof="0">
                <a:uLnTx/>
                <a:uFillTx/>
              </a:rPr>
              <a:t>Text</a:t>
            </a:r>
          </a:p>
          <a:p>
            <a:pPr lvl="1"/>
            <a:r>
              <a:rPr kumimoji="0" lang="en-US" sz="1800" b="0" i="0" u="none" strike="noStrike" kern="1200" cap="none" spc="0" normalizeH="0" baseline="0" noProof="0">
                <a:uLnTx/>
                <a:uFillTx/>
              </a:rPr>
              <a:t>Second level</a:t>
            </a:r>
          </a:p>
          <a:p>
            <a:pPr lvl="2"/>
            <a:r>
              <a:rPr kumimoji="0" lang="en-US" sz="1800" b="0" i="0" u="none" strike="noStrike" kern="1200" cap="none" spc="0" normalizeH="0" baseline="0" noProof="0">
                <a:uLnTx/>
                <a:uFillTx/>
              </a:rPr>
              <a:t>Third level</a:t>
            </a:r>
          </a:p>
          <a:p>
            <a:pPr lvl="3"/>
            <a:r>
              <a:rPr kumimoji="0" lang="en-US" sz="1800" b="0" i="0" u="none" strike="noStrike" kern="1200" cap="none" spc="0" normalizeH="0" baseline="0" noProof="0">
                <a:uLnTx/>
                <a:uFillTx/>
              </a:rPr>
              <a:t>Fourth level</a:t>
            </a:r>
          </a:p>
          <a:p>
            <a:pPr lvl="4"/>
            <a:r>
              <a:rPr kumimoji="0" lang="en-US" sz="1800" b="0" i="0" u="none" strike="noStrike" kern="1200" cap="none" spc="0" normalizeH="0" baseline="0" noProof="0">
                <a:uLnTx/>
                <a:uFillTx/>
              </a:rPr>
              <a:t>Fifth level</a:t>
            </a:r>
          </a:p>
        </p:txBody>
      </p:sp>
      <p:sp>
        <p:nvSpPr>
          <p:cNvPr id="4" name="页脚占位符 3"/>
          <p:cNvSpPr>
            <a:spLocks noGrp="1"/>
          </p:cNvSpPr>
          <p:nvPr>
            <p:ph type="ftr" sz="quarter" idx="10"/>
          </p:nvPr>
        </p:nvSpPr>
        <p:spPr/>
        <p:txBody>
          <a:bodyPr/>
          <a:lstStyle/>
          <a:p>
            <a:pPr lvl="0"/>
            <a:endParaRPr/>
          </a:p>
        </p:txBody>
      </p:sp>
      <p:sp>
        <p:nvSpPr>
          <p:cNvPr id="5" name="日期占位符 4"/>
          <p:cNvSpPr>
            <a:spLocks noGrp="1"/>
          </p:cNvSpPr>
          <p:nvPr>
            <p:ph type="dt" sz="half" idx="11"/>
          </p:nvPr>
        </p:nvSpPr>
        <p:spPr/>
        <p:txBody>
          <a:bodyPr/>
          <a:lstStyle/>
          <a:p>
            <a:pPr lvl="0"/>
            <a:fld id="{BB962C8B-B14F-4D97-AF65-F5344CB8AC3E}" type="datetime1">
              <a:rPr lang="en-US"/>
              <a:t>3/15/2024</a:t>
            </a:fld>
            <a:endParaRPr lang="en-US"/>
          </a:p>
        </p:txBody>
      </p:sp>
      <p:sp>
        <p:nvSpPr>
          <p:cNvPr id="6" name="灯片编号占位符 5"/>
          <p:cNvSpPr>
            <a:spLocks noGrp="1"/>
          </p:cNvSpPr>
          <p:nvPr>
            <p:ph type="sldNum" sz="quarter" idx="12"/>
          </p:nvPr>
        </p:nvSpPr>
        <p:spPr/>
        <p:txBody>
          <a:bodyPr/>
          <a:lstStyle/>
          <a:p>
            <a:pPr lvl="0"/>
            <a:fld id="{9A0DB2DC-4C9A-4742-B13C-FB6460FD3503}" type="slidenum">
              <a:rPr lang="ru-RU"/>
              <a:t>‹Nº›</a:t>
            </a:fld>
            <a:endParaRPr lang="ru-RU"/>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内容">
    <p:bg>
      <p:bgPr>
        <a:solidFill>
          <a:srgbClr val="1960DD"/>
        </a:solidFill>
        <a:effectLst/>
      </p:bgPr>
    </p:bg>
    <p:spTree>
      <p:nvGrpSpPr>
        <p:cNvPr id="1" name=""/>
        <p:cNvGrpSpPr/>
        <p:nvPr/>
      </p:nvGrpSpPr>
      <p:grpSpPr>
        <a:xfrm>
          <a:off x="0" y="0"/>
          <a:ext cx="0" cy="0"/>
          <a:chOff x="0" y="0"/>
          <a:chExt cx="0" cy="0"/>
        </a:xfrm>
      </p:grpSpPr>
      <p:sp>
        <p:nvSpPr>
          <p:cNvPr id="23" name="作者和日期"/>
          <p:cNvSpPr txBox="1">
            <a:spLocks noGrp="1"/>
          </p:cNvSpPr>
          <p:nvPr>
            <p:ph type="body" sz="quarter" idx="22" hasCustomPrompt="1"/>
          </p:nvPr>
        </p:nvSpPr>
        <p:spPr>
          <a:xfrm>
            <a:off x="3754120" y="5971540"/>
            <a:ext cx="3585845" cy="441960"/>
          </a:xfrm>
          <a:prstGeom prst="rect">
            <a:avLst/>
          </a:prstGeom>
        </p:spPr>
        <p:txBody>
          <a:bodyPr lIns="45719" tIns="45719" rIns="45719" bIns="45719">
            <a:noAutofit/>
          </a:bodyPr>
          <a:lstStyle>
            <a:lvl1pPr marL="0" indent="0" defTabSz="701675">
              <a:lnSpc>
                <a:spcPct val="100000"/>
              </a:lnSpc>
              <a:spcBef>
                <a:spcPts val="0"/>
              </a:spcBef>
              <a:buSzTx/>
              <a:buNone/>
              <a:defRPr sz="2000" b="1">
                <a:solidFill>
                  <a:srgbClr val="D2FFF1"/>
                </a:solidFill>
                <a:latin typeface="Arial Bold" panose="020B0604020202020204" charset="0"/>
                <a:cs typeface="Arial Bold" panose="020B0604020202020204" charset="0"/>
              </a:defRPr>
            </a:lvl1pPr>
          </a:lstStyle>
          <a:p>
            <a:r>
              <a:rPr lang="en-US"/>
              <a:t>2022.0314</a:t>
            </a:r>
          </a:p>
        </p:txBody>
      </p:sp>
      <p:sp>
        <p:nvSpPr>
          <p:cNvPr id="2" name="同侧圆角矩形 7">
            <a:extLst>
              <a:ext uri="{FF2B5EF4-FFF2-40B4-BE49-F238E27FC236}">
                <a16:creationId xmlns:a16="http://schemas.microsoft.com/office/drawing/2014/main" id="{52700FD1-8D32-F38C-2A8B-9E515D298577}"/>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像" descr="图像">
            <a:extLst>
              <a:ext uri="{FF2B5EF4-FFF2-40B4-BE49-F238E27FC236}">
                <a16:creationId xmlns:a16="http://schemas.microsoft.com/office/drawing/2014/main" id="{6CD8B2E9-89DB-5FF5-8E84-620D378471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4" name="演示文稿标题">
            <a:extLst>
              <a:ext uri="{FF2B5EF4-FFF2-40B4-BE49-F238E27FC236}">
                <a16:creationId xmlns:a16="http://schemas.microsoft.com/office/drawing/2014/main" id="{DEB8EA46-4DEF-D682-1C03-419E4DC9526F}"/>
              </a:ext>
            </a:extLst>
          </p:cNvPr>
          <p:cNvSpPr txBox="1">
            <a:spLocks noGrp="1"/>
          </p:cNvSpPr>
          <p:nvPr>
            <p:ph type="title" hasCustomPrompt="1"/>
          </p:nvPr>
        </p:nvSpPr>
        <p:spPr>
          <a:xfrm>
            <a:off x="514350" y="481330"/>
            <a:ext cx="6825615" cy="1730375"/>
          </a:xfrm>
          <a:prstGeom prst="rect">
            <a:avLst/>
          </a:prstGeom>
        </p:spPr>
        <p:txBody>
          <a:bodyPr anchor="b">
            <a:noAutofit/>
          </a:bodyPr>
          <a:lstStyle>
            <a:lvl1pPr>
              <a:defRPr sz="8800" b="1" i="0" spc="-232">
                <a:solidFill>
                  <a:schemeClr val="bg1"/>
                </a:solidFill>
                <a:latin typeface="Arial Black" panose="020B0604020202020204" pitchFamily="34" charset="0"/>
                <a:ea typeface="微软雅黑" panose="020B0503020204020204" charset="-122"/>
                <a:cs typeface="Arial Black" panose="020B0604020202020204" pitchFamily="34" charset="0"/>
              </a:defRPr>
            </a:lvl1pPr>
          </a:lstStyle>
          <a:p>
            <a:r>
              <a:rPr lang="en-US" altLang="zh-CN" dirty="0"/>
              <a:t>THANKS</a:t>
            </a:r>
            <a:endParaRPr lang="zh-CN" dirty="0"/>
          </a:p>
        </p:txBody>
      </p:sp>
      <p:sp>
        <p:nvSpPr>
          <p:cNvPr id="5" name="Holder 3">
            <a:extLst>
              <a:ext uri="{FF2B5EF4-FFF2-40B4-BE49-F238E27FC236}">
                <a16:creationId xmlns:a16="http://schemas.microsoft.com/office/drawing/2014/main" id="{E6FB4AAB-0C06-B3F5-A6BB-A029900EFEAD}"/>
              </a:ext>
            </a:extLst>
          </p:cNvPr>
          <p:cNvSpPr>
            <a:spLocks noGrp="1"/>
          </p:cNvSpPr>
          <p:nvPr>
            <p:ph type="subTitle" idx="4" hasCustomPrompt="1"/>
          </p:nvPr>
        </p:nvSpPr>
        <p:spPr>
          <a:xfrm>
            <a:off x="549122" y="2232863"/>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3853807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bg>
      <p:bgPr>
        <a:solidFill>
          <a:srgbClr val="1957DD"/>
        </a:solidFill>
        <a:effectLst/>
      </p:bgPr>
    </p:bg>
    <p:spTree>
      <p:nvGrpSpPr>
        <p:cNvPr id="1" name=""/>
        <p:cNvGrpSpPr/>
        <p:nvPr/>
      </p:nvGrpSpPr>
      <p:grpSpPr>
        <a:xfrm>
          <a:off x="0" y="0"/>
          <a:ext cx="0" cy="0"/>
          <a:chOff x="0" y="0"/>
          <a:chExt cx="0" cy="0"/>
        </a:xfrm>
      </p:grpSpPr>
      <p:sp>
        <p:nvSpPr>
          <p:cNvPr id="22" name="演示文稿标题"/>
          <p:cNvSpPr txBox="1">
            <a:spLocks noGrp="1"/>
          </p:cNvSpPr>
          <p:nvPr>
            <p:ph type="title" hasCustomPrompt="1"/>
          </p:nvPr>
        </p:nvSpPr>
        <p:spPr>
          <a:xfrm>
            <a:off x="514350" y="481330"/>
            <a:ext cx="6825615" cy="1730375"/>
          </a:xfrm>
          <a:prstGeom prst="rect">
            <a:avLst/>
          </a:prstGeom>
        </p:spPr>
        <p:txBody>
          <a:bodyPr anchor="b">
            <a:noAutofit/>
          </a:bodyPr>
          <a:lstStyle>
            <a:lvl1pPr>
              <a:defRPr sz="8000" b="1" spc="-232">
                <a:solidFill>
                  <a:schemeClr val="bg1"/>
                </a:solidFill>
                <a:latin typeface="Arial Bold" panose="020B0604020202020204" charset="0"/>
                <a:ea typeface="微软雅黑" charset="0"/>
                <a:cs typeface="Arial Bold" panose="020B0604020202020204" charset="0"/>
              </a:defRPr>
            </a:lvl1pPr>
          </a:lstStyle>
          <a:p>
            <a:r>
              <a:rPr lang="zh-CN"/>
              <a:t>CAPSULE</a:t>
            </a:r>
          </a:p>
        </p:txBody>
      </p:sp>
      <p:sp>
        <p:nvSpPr>
          <p:cNvPr id="24" name="正文级别 1…"/>
          <p:cNvSpPr txBox="1">
            <a:spLocks noGrp="1"/>
          </p:cNvSpPr>
          <p:nvPr>
            <p:ph type="body" sz="quarter" idx="1" hasCustomPrompt="1"/>
          </p:nvPr>
        </p:nvSpPr>
        <p:spPr>
          <a:xfrm>
            <a:off x="514350" y="2212975"/>
            <a:ext cx="6826250" cy="636270"/>
          </a:xfrm>
          <a:prstGeom prst="rect">
            <a:avLst/>
          </a:prstGeom>
        </p:spPr>
        <p:txBody>
          <a:bodyPr/>
          <a:lstStyle>
            <a:lvl1pPr marL="0" indent="0" defTabSz="825500">
              <a:lnSpc>
                <a:spcPct val="100000"/>
              </a:lnSpc>
              <a:spcBef>
                <a:spcPts val="0"/>
              </a:spcBef>
              <a:buSzTx/>
              <a:buNone/>
              <a:defRPr sz="2400" b="1">
                <a:solidFill>
                  <a:srgbClr val="D2FFF1"/>
                </a:solidFill>
                <a:latin typeface="Arial Bold" panose="020B0604020202020204" charset="0"/>
                <a:ea typeface="微软雅黑" charset="0"/>
                <a:cs typeface="Arial Bold" panose="020B0604020202020204" charset="0"/>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4800" b="1">
                <a:latin typeface="微软雅黑" charset="0"/>
                <a:ea typeface="微软雅黑" charset="0"/>
                <a:cs typeface="微软雅黑" charset="0"/>
              </a:defRPr>
            </a:lvl3pPr>
            <a:lvl4pPr marL="0" indent="1371600" defTabSz="825500">
              <a:lnSpc>
                <a:spcPct val="100000"/>
              </a:lnSpc>
              <a:spcBef>
                <a:spcPts val="0"/>
              </a:spcBef>
              <a:buSzTx/>
              <a:buNone/>
              <a:defRPr sz="4800" b="1">
                <a:latin typeface="微软雅黑" charset="0"/>
                <a:ea typeface="微软雅黑" charset="0"/>
                <a:cs typeface="微软雅黑" charset="0"/>
              </a:defRPr>
            </a:lvl4pPr>
            <a:lvl5pPr marL="0" indent="1828800" defTabSz="825500">
              <a:lnSpc>
                <a:spcPct val="100000"/>
              </a:lnSpc>
              <a:spcBef>
                <a:spcPts val="0"/>
              </a:spcBef>
              <a:buSzTx/>
              <a:buNone/>
              <a:defRPr sz="5500" b="1"/>
            </a:lvl5pPr>
          </a:lstStyle>
          <a:p>
            <a:r>
              <a:t>Glorious health for all </a:t>
            </a:r>
            <a:r>
              <a:rPr lang="en-US"/>
              <a:t>  </a:t>
            </a:r>
            <a:r>
              <a:t>Successful life for all</a:t>
            </a:r>
          </a:p>
          <a:p>
            <a:pPr lvl="3"/>
            <a:endParaRPr/>
          </a:p>
          <a:p>
            <a:pPr lvl="4"/>
            <a:endParaRPr/>
          </a:p>
        </p:txBody>
      </p:sp>
      <p:sp>
        <p:nvSpPr>
          <p:cNvPr id="23" name="作者和日期"/>
          <p:cNvSpPr txBox="1">
            <a:spLocks noGrp="1"/>
          </p:cNvSpPr>
          <p:nvPr>
            <p:ph type="body" sz="quarter" idx="22" hasCustomPrompt="1"/>
          </p:nvPr>
        </p:nvSpPr>
        <p:spPr>
          <a:xfrm>
            <a:off x="3754120" y="5971540"/>
            <a:ext cx="3585845" cy="441960"/>
          </a:xfrm>
          <a:prstGeom prst="rect">
            <a:avLst/>
          </a:prstGeom>
        </p:spPr>
        <p:txBody>
          <a:bodyPr lIns="45719" tIns="45719" rIns="45719" bIns="45719">
            <a:noAutofit/>
          </a:bodyPr>
          <a:lstStyle>
            <a:lvl1pPr marL="0" indent="0" defTabSz="701675">
              <a:lnSpc>
                <a:spcPct val="100000"/>
              </a:lnSpc>
              <a:spcBef>
                <a:spcPts val="0"/>
              </a:spcBef>
              <a:buSzTx/>
              <a:buNone/>
              <a:defRPr sz="2000" b="1">
                <a:solidFill>
                  <a:srgbClr val="D2FFF1"/>
                </a:solidFill>
                <a:latin typeface="Arial Bold" panose="020B0604020202020204" charset="0"/>
                <a:cs typeface="Arial Bold" panose="020B0604020202020204" charset="0"/>
              </a:defRPr>
            </a:lvl1pPr>
          </a:lstStyle>
          <a:p>
            <a:r>
              <a:rPr lang="en-US"/>
              <a:t>2022.0314</a:t>
            </a:r>
          </a:p>
        </p:txBody>
      </p:sp>
      <p:pic>
        <p:nvPicPr>
          <p:cNvPr id="2" name="图像" descr="图像"/>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Tree>
    <p:extLst>
      <p:ext uri="{BB962C8B-B14F-4D97-AF65-F5344CB8AC3E}">
        <p14:creationId xmlns:p14="http://schemas.microsoft.com/office/powerpoint/2010/main" val="74959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
    <p:bg>
      <p:bgPr>
        <a:solidFill>
          <a:srgbClr val="1957DD"/>
        </a:solidFill>
        <a:effectLst/>
      </p:bgPr>
    </p:bg>
    <p:spTree>
      <p:nvGrpSpPr>
        <p:cNvPr id="1" name=""/>
        <p:cNvGrpSpPr/>
        <p:nvPr/>
      </p:nvGrpSpPr>
      <p:grpSpPr>
        <a:xfrm>
          <a:off x="0" y="0"/>
          <a:ext cx="0" cy="0"/>
          <a:chOff x="0" y="0"/>
          <a:chExt cx="0" cy="0"/>
        </a:xfrm>
      </p:grpSpPr>
      <p:sp>
        <p:nvSpPr>
          <p:cNvPr id="22" name="演示文稿标题"/>
          <p:cNvSpPr txBox="1">
            <a:spLocks noGrp="1"/>
          </p:cNvSpPr>
          <p:nvPr>
            <p:ph type="title" hasCustomPrompt="1"/>
          </p:nvPr>
        </p:nvSpPr>
        <p:spPr>
          <a:xfrm>
            <a:off x="514350" y="481330"/>
            <a:ext cx="6825615" cy="1730375"/>
          </a:xfrm>
          <a:prstGeom prst="rect">
            <a:avLst/>
          </a:prstGeom>
        </p:spPr>
        <p:txBody>
          <a:bodyPr anchor="b">
            <a:noAutofit/>
          </a:bodyPr>
          <a:lstStyle>
            <a:lvl1pPr>
              <a:defRPr sz="8000" b="1" spc="-232">
                <a:solidFill>
                  <a:schemeClr val="bg1"/>
                </a:solidFill>
                <a:latin typeface="Arial Bold" panose="020B0604020202020204" charset="0"/>
                <a:ea typeface="微软雅黑" charset="0"/>
                <a:cs typeface="Arial Bold" panose="020B0604020202020204" charset="0"/>
              </a:defRPr>
            </a:lvl1pPr>
          </a:lstStyle>
          <a:p>
            <a:r>
              <a:rPr lang="en-US" altLang="zh-CN"/>
              <a:t>THANKS</a:t>
            </a:r>
          </a:p>
        </p:txBody>
      </p:sp>
      <p:sp>
        <p:nvSpPr>
          <p:cNvPr id="23" name="作者和日期"/>
          <p:cNvSpPr txBox="1">
            <a:spLocks noGrp="1"/>
          </p:cNvSpPr>
          <p:nvPr>
            <p:ph type="body" sz="quarter" idx="22" hasCustomPrompt="1"/>
          </p:nvPr>
        </p:nvSpPr>
        <p:spPr>
          <a:xfrm>
            <a:off x="3754120" y="5971540"/>
            <a:ext cx="3585845" cy="441960"/>
          </a:xfrm>
          <a:prstGeom prst="rect">
            <a:avLst/>
          </a:prstGeom>
        </p:spPr>
        <p:txBody>
          <a:bodyPr lIns="45719" tIns="45719" rIns="45719" bIns="45719">
            <a:noAutofit/>
          </a:bodyPr>
          <a:lstStyle>
            <a:lvl1pPr marL="0" indent="0" defTabSz="701675">
              <a:lnSpc>
                <a:spcPct val="100000"/>
              </a:lnSpc>
              <a:spcBef>
                <a:spcPts val="0"/>
              </a:spcBef>
              <a:buSzTx/>
              <a:buNone/>
              <a:defRPr sz="2000" b="1">
                <a:solidFill>
                  <a:srgbClr val="D2FFF1"/>
                </a:solidFill>
                <a:latin typeface="Arial Bold" panose="020B0604020202020204" charset="0"/>
                <a:cs typeface="Arial Bold" panose="020B0604020202020204" charset="0"/>
              </a:defRPr>
            </a:lvl1pPr>
          </a:lstStyle>
          <a:p>
            <a:r>
              <a:rPr lang="en-US"/>
              <a:t>2022.0314</a:t>
            </a:r>
          </a:p>
        </p:txBody>
      </p:sp>
      <p:sp>
        <p:nvSpPr>
          <p:cNvPr id="2" name="正文级别 1…"/>
          <p:cNvSpPr txBox="1">
            <a:spLocks noGrp="1"/>
          </p:cNvSpPr>
          <p:nvPr>
            <p:ph type="body" sz="quarter" idx="1" hasCustomPrompt="1"/>
          </p:nvPr>
        </p:nvSpPr>
        <p:spPr>
          <a:xfrm>
            <a:off x="514350" y="2212975"/>
            <a:ext cx="6826250" cy="636270"/>
          </a:xfrm>
          <a:prstGeom prst="rect">
            <a:avLst/>
          </a:prstGeom>
        </p:spPr>
        <p:txBody>
          <a:bodyPr/>
          <a:lstStyle>
            <a:lvl1pPr marL="0" indent="0" defTabSz="825500">
              <a:lnSpc>
                <a:spcPct val="100000"/>
              </a:lnSpc>
              <a:spcBef>
                <a:spcPts val="0"/>
              </a:spcBef>
              <a:buSzTx/>
              <a:buNone/>
              <a:defRPr sz="2400" b="1">
                <a:solidFill>
                  <a:srgbClr val="D2FFF1"/>
                </a:solidFill>
                <a:latin typeface="Arial Bold" panose="020B0604020202020204" charset="0"/>
                <a:ea typeface="微软雅黑" charset="0"/>
                <a:cs typeface="Arial Bold" panose="020B0604020202020204" charset="0"/>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4800" b="1">
                <a:latin typeface="微软雅黑" charset="0"/>
                <a:ea typeface="微软雅黑" charset="0"/>
                <a:cs typeface="微软雅黑" charset="0"/>
              </a:defRPr>
            </a:lvl3pPr>
            <a:lvl4pPr marL="0" indent="1371600" defTabSz="825500">
              <a:lnSpc>
                <a:spcPct val="100000"/>
              </a:lnSpc>
              <a:spcBef>
                <a:spcPts val="0"/>
              </a:spcBef>
              <a:buSzTx/>
              <a:buNone/>
              <a:defRPr sz="4800" b="1">
                <a:latin typeface="微软雅黑" charset="0"/>
                <a:ea typeface="微软雅黑" charset="0"/>
                <a:cs typeface="微软雅黑" charset="0"/>
              </a:defRPr>
            </a:lvl4pPr>
            <a:lvl5pPr marL="0" indent="1828800" defTabSz="825500">
              <a:lnSpc>
                <a:spcPct val="100000"/>
              </a:lnSpc>
              <a:spcBef>
                <a:spcPts val="0"/>
              </a:spcBef>
              <a:buSzTx/>
              <a:buNone/>
              <a:defRPr sz="5500" b="1"/>
            </a:lvl5pPr>
          </a:lstStyle>
          <a:p>
            <a:r>
              <a:rPr dirty="0"/>
              <a:t>Glorious health for all </a:t>
            </a:r>
            <a:r>
              <a:rPr lang="en-US" dirty="0"/>
              <a:t>  </a:t>
            </a:r>
            <a:r>
              <a:rPr dirty="0"/>
              <a:t>Successful life for all</a:t>
            </a:r>
          </a:p>
          <a:p>
            <a:pPr lvl="3"/>
            <a:endParaRPr dirty="0"/>
          </a:p>
          <a:p>
            <a:pPr lvl="4"/>
            <a:endParaRPr dirty="0"/>
          </a:p>
        </p:txBody>
      </p:sp>
      <p:pic>
        <p:nvPicPr>
          <p:cNvPr id="3" name="图像" descr="图像"/>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Tree>
    <p:extLst>
      <p:ext uri="{BB962C8B-B14F-4D97-AF65-F5344CB8AC3E}">
        <p14:creationId xmlns:p14="http://schemas.microsoft.com/office/powerpoint/2010/main" val="4048115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92" y="0"/>
            <a:ext cx="12192000" cy="6858000"/>
          </a:xfrm>
          <a:custGeom>
            <a:avLst/>
            <a:gdLst/>
            <a:ahLst/>
            <a:cxnLst/>
            <a:rect l="l" t="t" r="r" b="b"/>
            <a:pathLst>
              <a:path w="12192000" h="6858000">
                <a:moveTo>
                  <a:pt x="0" y="6858000"/>
                </a:moveTo>
                <a:lnTo>
                  <a:pt x="12191987" y="6858000"/>
                </a:lnTo>
                <a:lnTo>
                  <a:pt x="12191987" y="0"/>
                </a:lnTo>
                <a:lnTo>
                  <a:pt x="0" y="0"/>
                </a:lnTo>
                <a:lnTo>
                  <a:pt x="0" y="6858000"/>
                </a:lnTo>
                <a:close/>
              </a:path>
            </a:pathLst>
          </a:custGeom>
          <a:solidFill>
            <a:srgbClr val="185FD2"/>
          </a:solid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‹Nº›</a:t>
            </a:fld>
            <a:endParaRPr/>
          </a:p>
        </p:txBody>
      </p:sp>
      <p:sp>
        <p:nvSpPr>
          <p:cNvPr id="8" name="同侧圆角矩形 7">
            <a:extLst>
              <a:ext uri="{FF2B5EF4-FFF2-40B4-BE49-F238E27FC236}">
                <a16:creationId xmlns:a16="http://schemas.microsoft.com/office/drawing/2014/main" id="{0285410A-4FB1-404F-5A9E-A9CA843AAA53}"/>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t="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像" descr="图像">
            <a:extLst>
              <a:ext uri="{FF2B5EF4-FFF2-40B4-BE49-F238E27FC236}">
                <a16:creationId xmlns:a16="http://schemas.microsoft.com/office/drawing/2014/main" id="{B0C48E6F-FDD9-7A5E-A531-3452732738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3" name="Holder 2">
            <a:extLst>
              <a:ext uri="{FF2B5EF4-FFF2-40B4-BE49-F238E27FC236}">
                <a16:creationId xmlns:a16="http://schemas.microsoft.com/office/drawing/2014/main" id="{6E16484B-76E9-139C-A649-CBFBD122A73F}"/>
              </a:ext>
            </a:extLst>
          </p:cNvPr>
          <p:cNvSpPr>
            <a:spLocks noGrp="1"/>
          </p:cNvSpPr>
          <p:nvPr>
            <p:ph type="ctrTitle" hasCustomPrompt="1"/>
          </p:nvPr>
        </p:nvSpPr>
        <p:spPr>
          <a:xfrm>
            <a:off x="593421" y="600077"/>
            <a:ext cx="11011507" cy="1508105"/>
          </a:xfrm>
          <a:prstGeom prst="rect">
            <a:avLst/>
          </a:prstGeom>
        </p:spPr>
        <p:txBody>
          <a:bodyPr wrap="square" lIns="0" tIns="0" rIns="0" bIns="0">
            <a:spAutoFit/>
          </a:bodyPr>
          <a:lstStyle>
            <a:lvl1pPr marL="12700" marR="0" indent="0" defTabSz="914400" rtl="0" eaLnBrk="1" fontAlgn="base" latinLnBrk="0" hangingPunct="1">
              <a:lnSpc>
                <a:spcPct val="100000"/>
              </a:lnSpc>
              <a:spcBef>
                <a:spcPts val="95"/>
              </a:spcBef>
              <a:spcAft>
                <a:spcPct val="0"/>
              </a:spcAft>
              <a:buClrTx/>
              <a:buSzTx/>
              <a:buFontTx/>
              <a:buNone/>
              <a:tabLst/>
              <a:defRPr b="0" i="0">
                <a:solidFill>
                  <a:schemeClr val="tx1"/>
                </a:solidFill>
              </a:defRPr>
            </a:lvl1pPr>
          </a:lstStyle>
          <a:p>
            <a:pPr marL="12700" marR="0" lvl="0" indent="0" defTabSz="914400" rtl="0" eaLnBrk="1" fontAlgn="base" latinLnBrk="0" hangingPunct="1">
              <a:lnSpc>
                <a:spcPct val="100000"/>
              </a:lnSpc>
              <a:spcBef>
                <a:spcPts val="95"/>
              </a:spcBef>
              <a:spcAft>
                <a:spcPct val="0"/>
              </a:spcAft>
              <a:buClrTx/>
              <a:buSzTx/>
              <a:buFontTx/>
              <a:buNone/>
              <a:tabLst/>
              <a:defRPr/>
            </a:pPr>
            <a:r>
              <a:rPr kumimoji="0" lang="en-US" altLang="zh-CN" sz="8000" b="1" i="0" u="none" strike="noStrike" kern="1200" cap="none" spc="-232" normalizeH="0" baseline="0" noProof="0" dirty="0">
                <a:ln>
                  <a:noFill/>
                </a:ln>
                <a:solidFill>
                  <a:prstClr val="white"/>
                </a:solidFill>
                <a:effectLst/>
                <a:uLnTx/>
                <a:uFillTx/>
                <a:latin typeface="Arial Bold" panose="020B0604020202020204" charset="0"/>
                <a:ea typeface="微软雅黑" charset="0"/>
              </a:rPr>
              <a:t>GS Capsule</a:t>
            </a:r>
            <a:br>
              <a:rPr kumimoji="0" lang="zh-CN" altLang="en-US" sz="8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br>
            <a:endParaRPr dirty="0"/>
          </a:p>
        </p:txBody>
      </p:sp>
      <p:sp>
        <p:nvSpPr>
          <p:cNvPr id="10" name="Holder 3">
            <a:extLst>
              <a:ext uri="{FF2B5EF4-FFF2-40B4-BE49-F238E27FC236}">
                <a16:creationId xmlns:a16="http://schemas.microsoft.com/office/drawing/2014/main" id="{B84D6624-D0BC-EF1A-BB41-684C6E2B3DAB}"/>
              </a:ext>
            </a:extLst>
          </p:cNvPr>
          <p:cNvSpPr>
            <a:spLocks noGrp="1"/>
          </p:cNvSpPr>
          <p:nvPr>
            <p:ph type="subTitle" idx="4" hasCustomPrompt="1"/>
          </p:nvPr>
        </p:nvSpPr>
        <p:spPr>
          <a:xfrm>
            <a:off x="593421" y="2133682"/>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1171811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92" y="0"/>
            <a:ext cx="12192000" cy="6858000"/>
          </a:xfrm>
          <a:custGeom>
            <a:avLst/>
            <a:gdLst/>
            <a:ahLst/>
            <a:cxnLst/>
            <a:rect l="l" t="t" r="r" b="b"/>
            <a:pathLst>
              <a:path w="12192000" h="6858000">
                <a:moveTo>
                  <a:pt x="0" y="6858000"/>
                </a:moveTo>
                <a:lnTo>
                  <a:pt x="12191987" y="6858000"/>
                </a:lnTo>
                <a:lnTo>
                  <a:pt x="12191987" y="0"/>
                </a:lnTo>
                <a:lnTo>
                  <a:pt x="0" y="0"/>
                </a:lnTo>
                <a:lnTo>
                  <a:pt x="0" y="6858000"/>
                </a:lnTo>
                <a:close/>
              </a:path>
            </a:pathLst>
          </a:custGeom>
          <a:solidFill>
            <a:srgbClr val="185FD2"/>
          </a:solid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‹Nº›</a:t>
            </a:fld>
            <a:endParaRPr/>
          </a:p>
        </p:txBody>
      </p:sp>
      <p:sp>
        <p:nvSpPr>
          <p:cNvPr id="8" name="同侧圆角矩形 7">
            <a:extLst>
              <a:ext uri="{FF2B5EF4-FFF2-40B4-BE49-F238E27FC236}">
                <a16:creationId xmlns:a16="http://schemas.microsoft.com/office/drawing/2014/main" id="{0285410A-4FB1-404F-5A9E-A9CA843AAA53}"/>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像" descr="图像">
            <a:extLst>
              <a:ext uri="{FF2B5EF4-FFF2-40B4-BE49-F238E27FC236}">
                <a16:creationId xmlns:a16="http://schemas.microsoft.com/office/drawing/2014/main" id="{E90A870C-7427-30B0-ECE4-299636C74E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3" name="Holder 2">
            <a:extLst>
              <a:ext uri="{FF2B5EF4-FFF2-40B4-BE49-F238E27FC236}">
                <a16:creationId xmlns:a16="http://schemas.microsoft.com/office/drawing/2014/main" id="{C26A4F83-B673-719F-556D-9FAC3B86B1F9}"/>
              </a:ext>
            </a:extLst>
          </p:cNvPr>
          <p:cNvSpPr>
            <a:spLocks noGrp="1"/>
          </p:cNvSpPr>
          <p:nvPr>
            <p:ph type="ctrTitle" hasCustomPrompt="1"/>
          </p:nvPr>
        </p:nvSpPr>
        <p:spPr>
          <a:xfrm>
            <a:off x="593421" y="600077"/>
            <a:ext cx="11011507" cy="1508105"/>
          </a:xfrm>
          <a:prstGeom prst="rect">
            <a:avLst/>
          </a:prstGeom>
        </p:spPr>
        <p:txBody>
          <a:bodyPr wrap="square" lIns="0" tIns="0" rIns="0" bIns="0">
            <a:spAutoFit/>
          </a:bodyPr>
          <a:lstStyle>
            <a:lvl1pPr marL="12700" marR="0" indent="0" defTabSz="914400" rtl="0" eaLnBrk="1" fontAlgn="base" latinLnBrk="0" hangingPunct="1">
              <a:lnSpc>
                <a:spcPct val="100000"/>
              </a:lnSpc>
              <a:spcBef>
                <a:spcPts val="95"/>
              </a:spcBef>
              <a:spcAft>
                <a:spcPct val="0"/>
              </a:spcAft>
              <a:buClrTx/>
              <a:buSzTx/>
              <a:buFontTx/>
              <a:buNone/>
              <a:tabLst/>
              <a:defRPr b="0" i="0">
                <a:solidFill>
                  <a:schemeClr val="tx1"/>
                </a:solidFill>
              </a:defRPr>
            </a:lvl1pPr>
          </a:lstStyle>
          <a:p>
            <a:pPr marL="12700" marR="0" lvl="0" indent="0" defTabSz="914400" rtl="0" eaLnBrk="1" fontAlgn="base" latinLnBrk="0" hangingPunct="1">
              <a:lnSpc>
                <a:spcPct val="100000"/>
              </a:lnSpc>
              <a:spcBef>
                <a:spcPts val="95"/>
              </a:spcBef>
              <a:spcAft>
                <a:spcPct val="0"/>
              </a:spcAft>
              <a:buClrTx/>
              <a:buSzTx/>
              <a:buFontTx/>
              <a:buNone/>
              <a:tabLst/>
              <a:defRPr/>
            </a:pPr>
            <a:r>
              <a:rPr kumimoji="0" lang="en-US" altLang="zh-CN" sz="8000" b="1" i="0" u="none" strike="noStrike" kern="1200" cap="none" spc="-232" normalizeH="0" baseline="0" noProof="0" dirty="0">
                <a:ln>
                  <a:noFill/>
                </a:ln>
                <a:solidFill>
                  <a:prstClr val="white"/>
                </a:solidFill>
                <a:effectLst/>
                <a:uLnTx/>
                <a:uFillTx/>
                <a:latin typeface="Arial Bold" panose="020B0604020202020204" charset="0"/>
                <a:ea typeface="微软雅黑" charset="0"/>
              </a:rPr>
              <a:t>GS Capsule</a:t>
            </a:r>
            <a:br>
              <a:rPr kumimoji="0" lang="zh-CN" altLang="en-US" sz="8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br>
            <a:endParaRPr dirty="0"/>
          </a:p>
        </p:txBody>
      </p:sp>
      <p:sp>
        <p:nvSpPr>
          <p:cNvPr id="10" name="Holder 3">
            <a:extLst>
              <a:ext uri="{FF2B5EF4-FFF2-40B4-BE49-F238E27FC236}">
                <a16:creationId xmlns:a16="http://schemas.microsoft.com/office/drawing/2014/main" id="{09992B7E-30A0-E83D-67ED-07BDE2656F74}"/>
              </a:ext>
            </a:extLst>
          </p:cNvPr>
          <p:cNvSpPr>
            <a:spLocks noGrp="1"/>
          </p:cNvSpPr>
          <p:nvPr>
            <p:ph type="subTitle" idx="4" hasCustomPrompt="1"/>
          </p:nvPr>
        </p:nvSpPr>
        <p:spPr>
          <a:xfrm>
            <a:off x="593421" y="2133682"/>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3699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92" y="0"/>
            <a:ext cx="12192000" cy="6858000"/>
          </a:xfrm>
          <a:custGeom>
            <a:avLst/>
            <a:gdLst/>
            <a:ahLst/>
            <a:cxnLst/>
            <a:rect l="l" t="t" r="r" b="b"/>
            <a:pathLst>
              <a:path w="12192000" h="6858000">
                <a:moveTo>
                  <a:pt x="0" y="6858000"/>
                </a:moveTo>
                <a:lnTo>
                  <a:pt x="12191987" y="6858000"/>
                </a:lnTo>
                <a:lnTo>
                  <a:pt x="12191987" y="0"/>
                </a:lnTo>
                <a:lnTo>
                  <a:pt x="0" y="0"/>
                </a:lnTo>
                <a:lnTo>
                  <a:pt x="0" y="6858000"/>
                </a:lnTo>
                <a:close/>
              </a:path>
            </a:pathLst>
          </a:custGeom>
          <a:solidFill>
            <a:srgbClr val="185FD2"/>
          </a:solid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‹Nº›</a:t>
            </a:fld>
            <a:endParaRPr/>
          </a:p>
        </p:txBody>
      </p:sp>
      <p:sp>
        <p:nvSpPr>
          <p:cNvPr id="8" name="同侧圆角矩形 7">
            <a:extLst>
              <a:ext uri="{FF2B5EF4-FFF2-40B4-BE49-F238E27FC236}">
                <a16:creationId xmlns:a16="http://schemas.microsoft.com/office/drawing/2014/main" id="{0285410A-4FB1-404F-5A9E-A9CA843AAA53}"/>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像" descr="图像">
            <a:extLst>
              <a:ext uri="{FF2B5EF4-FFF2-40B4-BE49-F238E27FC236}">
                <a16:creationId xmlns:a16="http://schemas.microsoft.com/office/drawing/2014/main" id="{AEA2996F-5807-A09C-5862-6F724843D2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11" name="Holder 2">
            <a:extLst>
              <a:ext uri="{FF2B5EF4-FFF2-40B4-BE49-F238E27FC236}">
                <a16:creationId xmlns:a16="http://schemas.microsoft.com/office/drawing/2014/main" id="{A09A4034-D1C3-5B92-560A-F5985B11CEA6}"/>
              </a:ext>
            </a:extLst>
          </p:cNvPr>
          <p:cNvSpPr>
            <a:spLocks noGrp="1"/>
          </p:cNvSpPr>
          <p:nvPr>
            <p:ph type="ctrTitle" hasCustomPrompt="1"/>
          </p:nvPr>
        </p:nvSpPr>
        <p:spPr>
          <a:xfrm>
            <a:off x="593421" y="600077"/>
            <a:ext cx="11011507" cy="1508105"/>
          </a:xfrm>
          <a:prstGeom prst="rect">
            <a:avLst/>
          </a:prstGeom>
        </p:spPr>
        <p:txBody>
          <a:bodyPr wrap="square" lIns="0" tIns="0" rIns="0" bIns="0">
            <a:spAutoFit/>
          </a:bodyPr>
          <a:lstStyle>
            <a:lvl1pPr marL="12700" marR="0" indent="0" defTabSz="914400" rtl="0" eaLnBrk="1" fontAlgn="base" latinLnBrk="0" hangingPunct="1">
              <a:lnSpc>
                <a:spcPct val="100000"/>
              </a:lnSpc>
              <a:spcBef>
                <a:spcPts val="95"/>
              </a:spcBef>
              <a:spcAft>
                <a:spcPct val="0"/>
              </a:spcAft>
              <a:buClrTx/>
              <a:buSzTx/>
              <a:buFontTx/>
              <a:buNone/>
              <a:tabLst/>
              <a:defRPr b="0" i="0">
                <a:solidFill>
                  <a:schemeClr val="tx1"/>
                </a:solidFill>
              </a:defRPr>
            </a:lvl1pPr>
          </a:lstStyle>
          <a:p>
            <a:pPr marL="12700" marR="0" lvl="0" indent="0" defTabSz="914400" rtl="0" eaLnBrk="1" fontAlgn="base" latinLnBrk="0" hangingPunct="1">
              <a:lnSpc>
                <a:spcPct val="100000"/>
              </a:lnSpc>
              <a:spcBef>
                <a:spcPts val="95"/>
              </a:spcBef>
              <a:spcAft>
                <a:spcPct val="0"/>
              </a:spcAft>
              <a:buClrTx/>
              <a:buSzTx/>
              <a:buFontTx/>
              <a:buNone/>
              <a:tabLst/>
              <a:defRPr/>
            </a:pPr>
            <a:r>
              <a:rPr kumimoji="0" lang="en-US" altLang="zh-CN" sz="8000" b="1" i="0" u="none" strike="noStrike" kern="1200" cap="none" spc="-232" normalizeH="0" baseline="0" noProof="0" dirty="0">
                <a:ln>
                  <a:noFill/>
                </a:ln>
                <a:solidFill>
                  <a:prstClr val="white"/>
                </a:solidFill>
                <a:effectLst/>
                <a:uLnTx/>
                <a:uFillTx/>
                <a:latin typeface="Arial Bold" panose="020B0604020202020204" charset="0"/>
                <a:ea typeface="微软雅黑" charset="0"/>
              </a:rPr>
              <a:t>GS Capsule</a:t>
            </a:r>
            <a:br>
              <a:rPr kumimoji="0" lang="zh-CN" altLang="en-US" sz="8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br>
            <a:endParaRPr dirty="0"/>
          </a:p>
        </p:txBody>
      </p:sp>
      <p:sp>
        <p:nvSpPr>
          <p:cNvPr id="12" name="Holder 3">
            <a:extLst>
              <a:ext uri="{FF2B5EF4-FFF2-40B4-BE49-F238E27FC236}">
                <a16:creationId xmlns:a16="http://schemas.microsoft.com/office/drawing/2014/main" id="{D1B21BEE-94AD-02BC-9AB4-44E9916CCABF}"/>
              </a:ext>
            </a:extLst>
          </p:cNvPr>
          <p:cNvSpPr>
            <a:spLocks noGrp="1"/>
          </p:cNvSpPr>
          <p:nvPr>
            <p:ph type="subTitle" idx="4" hasCustomPrompt="1"/>
          </p:nvPr>
        </p:nvSpPr>
        <p:spPr>
          <a:xfrm>
            <a:off x="593421" y="2133682"/>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1597783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92" y="0"/>
            <a:ext cx="12192000" cy="6858000"/>
          </a:xfrm>
          <a:custGeom>
            <a:avLst/>
            <a:gdLst/>
            <a:ahLst/>
            <a:cxnLst/>
            <a:rect l="l" t="t" r="r" b="b"/>
            <a:pathLst>
              <a:path w="12192000" h="6858000">
                <a:moveTo>
                  <a:pt x="0" y="6858000"/>
                </a:moveTo>
                <a:lnTo>
                  <a:pt x="12191987" y="6858000"/>
                </a:lnTo>
                <a:lnTo>
                  <a:pt x="12191987" y="0"/>
                </a:lnTo>
                <a:lnTo>
                  <a:pt x="0" y="0"/>
                </a:lnTo>
                <a:lnTo>
                  <a:pt x="0" y="6858000"/>
                </a:lnTo>
                <a:close/>
              </a:path>
            </a:pathLst>
          </a:custGeom>
          <a:solidFill>
            <a:srgbClr val="185FD2"/>
          </a:solid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‹Nº›</a:t>
            </a:fld>
            <a:endParaRPr/>
          </a:p>
        </p:txBody>
      </p:sp>
      <p:sp>
        <p:nvSpPr>
          <p:cNvPr id="8" name="同侧圆角矩形 7">
            <a:extLst>
              <a:ext uri="{FF2B5EF4-FFF2-40B4-BE49-F238E27FC236}">
                <a16:creationId xmlns:a16="http://schemas.microsoft.com/office/drawing/2014/main" id="{0285410A-4FB1-404F-5A9E-A9CA843AAA53}"/>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像" descr="图像">
            <a:extLst>
              <a:ext uri="{FF2B5EF4-FFF2-40B4-BE49-F238E27FC236}">
                <a16:creationId xmlns:a16="http://schemas.microsoft.com/office/drawing/2014/main" id="{C4846893-9612-BA34-310D-7EF7B3AF48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3" name="Holder 2">
            <a:extLst>
              <a:ext uri="{FF2B5EF4-FFF2-40B4-BE49-F238E27FC236}">
                <a16:creationId xmlns:a16="http://schemas.microsoft.com/office/drawing/2014/main" id="{BAF191E8-B81D-AD1E-0B66-ED2B0238D671}"/>
              </a:ext>
            </a:extLst>
          </p:cNvPr>
          <p:cNvSpPr>
            <a:spLocks noGrp="1"/>
          </p:cNvSpPr>
          <p:nvPr>
            <p:ph type="ctrTitle" hasCustomPrompt="1"/>
          </p:nvPr>
        </p:nvSpPr>
        <p:spPr>
          <a:xfrm>
            <a:off x="593421" y="600077"/>
            <a:ext cx="11011507" cy="1508105"/>
          </a:xfrm>
          <a:prstGeom prst="rect">
            <a:avLst/>
          </a:prstGeom>
        </p:spPr>
        <p:txBody>
          <a:bodyPr wrap="square" lIns="0" tIns="0" rIns="0" bIns="0">
            <a:spAutoFit/>
          </a:bodyPr>
          <a:lstStyle>
            <a:lvl1pPr marL="12700" marR="0" indent="0" defTabSz="914400" rtl="0" eaLnBrk="1" fontAlgn="base" latinLnBrk="0" hangingPunct="1">
              <a:lnSpc>
                <a:spcPct val="100000"/>
              </a:lnSpc>
              <a:spcBef>
                <a:spcPts val="95"/>
              </a:spcBef>
              <a:spcAft>
                <a:spcPct val="0"/>
              </a:spcAft>
              <a:buClrTx/>
              <a:buSzTx/>
              <a:buFontTx/>
              <a:buNone/>
              <a:tabLst/>
              <a:defRPr b="0" i="0">
                <a:solidFill>
                  <a:schemeClr val="tx1"/>
                </a:solidFill>
              </a:defRPr>
            </a:lvl1pPr>
          </a:lstStyle>
          <a:p>
            <a:pPr marL="12700" marR="0" lvl="0" indent="0" defTabSz="914400" rtl="0" eaLnBrk="1" fontAlgn="base" latinLnBrk="0" hangingPunct="1">
              <a:lnSpc>
                <a:spcPct val="100000"/>
              </a:lnSpc>
              <a:spcBef>
                <a:spcPts val="95"/>
              </a:spcBef>
              <a:spcAft>
                <a:spcPct val="0"/>
              </a:spcAft>
              <a:buClrTx/>
              <a:buSzTx/>
              <a:buFontTx/>
              <a:buNone/>
              <a:tabLst/>
              <a:defRPr/>
            </a:pPr>
            <a:r>
              <a:rPr kumimoji="0" lang="en-US" altLang="zh-CN" sz="8000" b="1" i="0" u="none" strike="noStrike" kern="1200" cap="none" spc="-232" normalizeH="0" baseline="0" noProof="0" dirty="0">
                <a:ln>
                  <a:noFill/>
                </a:ln>
                <a:solidFill>
                  <a:prstClr val="white"/>
                </a:solidFill>
                <a:effectLst/>
                <a:uLnTx/>
                <a:uFillTx/>
                <a:latin typeface="Arial Bold" panose="020B0604020202020204" charset="0"/>
                <a:ea typeface="微软雅黑" charset="0"/>
              </a:rPr>
              <a:t>GS Capsule</a:t>
            </a:r>
            <a:br>
              <a:rPr kumimoji="0" lang="zh-CN" altLang="en-US" sz="8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br>
            <a:endParaRPr dirty="0"/>
          </a:p>
        </p:txBody>
      </p:sp>
      <p:sp>
        <p:nvSpPr>
          <p:cNvPr id="10" name="Holder 3">
            <a:extLst>
              <a:ext uri="{FF2B5EF4-FFF2-40B4-BE49-F238E27FC236}">
                <a16:creationId xmlns:a16="http://schemas.microsoft.com/office/drawing/2014/main" id="{D12F5380-E4BF-B5AF-9E08-F7B96BF5327E}"/>
              </a:ext>
            </a:extLst>
          </p:cNvPr>
          <p:cNvSpPr>
            <a:spLocks noGrp="1"/>
          </p:cNvSpPr>
          <p:nvPr>
            <p:ph type="subTitle" idx="4" hasCustomPrompt="1"/>
          </p:nvPr>
        </p:nvSpPr>
        <p:spPr>
          <a:xfrm>
            <a:off x="593421" y="2133682"/>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702527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内容">
    <p:bg>
      <p:bgPr>
        <a:solidFill>
          <a:srgbClr val="1960DD"/>
        </a:solidFill>
        <a:effectLst/>
      </p:bgPr>
    </p:bg>
    <p:spTree>
      <p:nvGrpSpPr>
        <p:cNvPr id="1" name=""/>
        <p:cNvGrpSpPr/>
        <p:nvPr/>
      </p:nvGrpSpPr>
      <p:grpSpPr>
        <a:xfrm>
          <a:off x="0" y="0"/>
          <a:ext cx="0" cy="0"/>
          <a:chOff x="0" y="0"/>
          <a:chExt cx="0" cy="0"/>
        </a:xfrm>
      </p:grpSpPr>
      <p:sp>
        <p:nvSpPr>
          <p:cNvPr id="23" name="作者和日期"/>
          <p:cNvSpPr txBox="1">
            <a:spLocks noGrp="1"/>
          </p:cNvSpPr>
          <p:nvPr>
            <p:ph type="body" sz="quarter" idx="22" hasCustomPrompt="1"/>
          </p:nvPr>
        </p:nvSpPr>
        <p:spPr>
          <a:xfrm>
            <a:off x="3754120" y="5971540"/>
            <a:ext cx="3585845" cy="441960"/>
          </a:xfrm>
          <a:prstGeom prst="rect">
            <a:avLst/>
          </a:prstGeom>
        </p:spPr>
        <p:txBody>
          <a:bodyPr lIns="45719" tIns="45719" rIns="45719" bIns="45719">
            <a:noAutofit/>
          </a:bodyPr>
          <a:lstStyle>
            <a:lvl1pPr marL="0" indent="0" defTabSz="701675">
              <a:lnSpc>
                <a:spcPct val="100000"/>
              </a:lnSpc>
              <a:spcBef>
                <a:spcPts val="0"/>
              </a:spcBef>
              <a:buSzTx/>
              <a:buNone/>
              <a:defRPr sz="2000" b="1">
                <a:solidFill>
                  <a:srgbClr val="D2FFF1"/>
                </a:solidFill>
                <a:latin typeface="Arial Bold" panose="020B0604020202020204" charset="0"/>
                <a:cs typeface="Arial Bold" panose="020B0604020202020204" charset="0"/>
              </a:defRPr>
            </a:lvl1pPr>
          </a:lstStyle>
          <a:p>
            <a:r>
              <a:rPr lang="en-US"/>
              <a:t>2022.0314</a:t>
            </a:r>
          </a:p>
        </p:txBody>
      </p:sp>
      <p:sp>
        <p:nvSpPr>
          <p:cNvPr id="3" name="同侧圆角矩形 7">
            <a:extLst>
              <a:ext uri="{FF2B5EF4-FFF2-40B4-BE49-F238E27FC236}">
                <a16:creationId xmlns:a16="http://schemas.microsoft.com/office/drawing/2014/main" id="{742CA5A8-9CAA-48BE-1913-DBE0D4FDF0A9}"/>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62931" y="6204207"/>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像" descr="图像">
            <a:extLst>
              <a:ext uri="{FF2B5EF4-FFF2-40B4-BE49-F238E27FC236}">
                <a16:creationId xmlns:a16="http://schemas.microsoft.com/office/drawing/2014/main" id="{E099056D-532E-0CBD-803D-3306004251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4" name="演示文稿标题">
            <a:extLst>
              <a:ext uri="{FF2B5EF4-FFF2-40B4-BE49-F238E27FC236}">
                <a16:creationId xmlns:a16="http://schemas.microsoft.com/office/drawing/2014/main" id="{714E99CE-99FA-B29F-D309-5E0E8A64F945}"/>
              </a:ext>
            </a:extLst>
          </p:cNvPr>
          <p:cNvSpPr txBox="1">
            <a:spLocks noGrp="1"/>
          </p:cNvSpPr>
          <p:nvPr>
            <p:ph type="title" hasCustomPrompt="1"/>
          </p:nvPr>
        </p:nvSpPr>
        <p:spPr>
          <a:xfrm>
            <a:off x="514350" y="481330"/>
            <a:ext cx="6825615" cy="1730375"/>
          </a:xfrm>
          <a:prstGeom prst="rect">
            <a:avLst/>
          </a:prstGeom>
        </p:spPr>
        <p:txBody>
          <a:bodyPr anchor="b">
            <a:noAutofit/>
          </a:bodyPr>
          <a:lstStyle>
            <a:lvl1pPr>
              <a:defRPr sz="8800" b="1" i="0" spc="-232">
                <a:solidFill>
                  <a:schemeClr val="bg1"/>
                </a:solidFill>
                <a:latin typeface="Arial Black" panose="020B0604020202020204" pitchFamily="34" charset="0"/>
                <a:ea typeface="微软雅黑" panose="020B0503020204020204" charset="-122"/>
                <a:cs typeface="Arial Black" panose="020B0604020202020204" pitchFamily="34" charset="0"/>
              </a:defRPr>
            </a:lvl1pPr>
          </a:lstStyle>
          <a:p>
            <a:r>
              <a:rPr lang="en-US" altLang="zh-CN" dirty="0"/>
              <a:t>THANKS</a:t>
            </a:r>
            <a:endParaRPr lang="zh-CN" dirty="0"/>
          </a:p>
        </p:txBody>
      </p:sp>
      <p:sp>
        <p:nvSpPr>
          <p:cNvPr id="5" name="Holder 3">
            <a:extLst>
              <a:ext uri="{FF2B5EF4-FFF2-40B4-BE49-F238E27FC236}">
                <a16:creationId xmlns:a16="http://schemas.microsoft.com/office/drawing/2014/main" id="{E9E5D4F7-9D37-7583-63A4-A620C18670BF}"/>
              </a:ext>
            </a:extLst>
          </p:cNvPr>
          <p:cNvSpPr>
            <a:spLocks noGrp="1"/>
          </p:cNvSpPr>
          <p:nvPr>
            <p:ph type="subTitle" idx="4" hasCustomPrompt="1"/>
          </p:nvPr>
        </p:nvSpPr>
        <p:spPr>
          <a:xfrm>
            <a:off x="549122" y="2232863"/>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444772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内容">
    <p:bg>
      <p:bgPr>
        <a:solidFill>
          <a:srgbClr val="1960DD"/>
        </a:solidFill>
        <a:effectLst/>
      </p:bgPr>
    </p:bg>
    <p:spTree>
      <p:nvGrpSpPr>
        <p:cNvPr id="1" name=""/>
        <p:cNvGrpSpPr/>
        <p:nvPr/>
      </p:nvGrpSpPr>
      <p:grpSpPr>
        <a:xfrm>
          <a:off x="0" y="0"/>
          <a:ext cx="0" cy="0"/>
          <a:chOff x="0" y="0"/>
          <a:chExt cx="0" cy="0"/>
        </a:xfrm>
      </p:grpSpPr>
      <p:sp>
        <p:nvSpPr>
          <p:cNvPr id="23" name="作者和日期"/>
          <p:cNvSpPr txBox="1">
            <a:spLocks noGrp="1"/>
          </p:cNvSpPr>
          <p:nvPr>
            <p:ph type="body" sz="quarter" idx="22" hasCustomPrompt="1"/>
          </p:nvPr>
        </p:nvSpPr>
        <p:spPr>
          <a:xfrm>
            <a:off x="3754120" y="5971540"/>
            <a:ext cx="3585845" cy="441960"/>
          </a:xfrm>
          <a:prstGeom prst="rect">
            <a:avLst/>
          </a:prstGeom>
        </p:spPr>
        <p:txBody>
          <a:bodyPr lIns="45719" tIns="45719" rIns="45719" bIns="45719">
            <a:noAutofit/>
          </a:bodyPr>
          <a:lstStyle>
            <a:lvl1pPr marL="0" indent="0" defTabSz="701675">
              <a:lnSpc>
                <a:spcPct val="100000"/>
              </a:lnSpc>
              <a:spcBef>
                <a:spcPts val="0"/>
              </a:spcBef>
              <a:buSzTx/>
              <a:buNone/>
              <a:defRPr sz="2000" b="1">
                <a:solidFill>
                  <a:srgbClr val="D2FFF1"/>
                </a:solidFill>
                <a:latin typeface="Arial Bold" panose="020B0604020202020204" charset="0"/>
                <a:cs typeface="Arial Bold" panose="020B0604020202020204" charset="0"/>
              </a:defRPr>
            </a:lvl1pPr>
          </a:lstStyle>
          <a:p>
            <a:r>
              <a:rPr lang="en-US"/>
              <a:t>2022.0314</a:t>
            </a:r>
          </a:p>
        </p:txBody>
      </p:sp>
      <p:sp>
        <p:nvSpPr>
          <p:cNvPr id="3" name="同侧圆角矩形 7">
            <a:extLst>
              <a:ext uri="{FF2B5EF4-FFF2-40B4-BE49-F238E27FC236}">
                <a16:creationId xmlns:a16="http://schemas.microsoft.com/office/drawing/2014/main" id="{95EE9DDD-834D-DE6E-1E3D-1C3549B0FA65}"/>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像" descr="图像">
            <a:extLst>
              <a:ext uri="{FF2B5EF4-FFF2-40B4-BE49-F238E27FC236}">
                <a16:creationId xmlns:a16="http://schemas.microsoft.com/office/drawing/2014/main" id="{7313091C-B780-B384-D670-F03D08BDD0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4" name="演示文稿标题">
            <a:extLst>
              <a:ext uri="{FF2B5EF4-FFF2-40B4-BE49-F238E27FC236}">
                <a16:creationId xmlns:a16="http://schemas.microsoft.com/office/drawing/2014/main" id="{DBAE906F-B147-B03C-0C7C-BAD95E790F92}"/>
              </a:ext>
            </a:extLst>
          </p:cNvPr>
          <p:cNvSpPr txBox="1">
            <a:spLocks noGrp="1"/>
          </p:cNvSpPr>
          <p:nvPr>
            <p:ph type="title" hasCustomPrompt="1"/>
          </p:nvPr>
        </p:nvSpPr>
        <p:spPr>
          <a:xfrm>
            <a:off x="514350" y="481330"/>
            <a:ext cx="6825615" cy="1730375"/>
          </a:xfrm>
          <a:prstGeom prst="rect">
            <a:avLst/>
          </a:prstGeom>
        </p:spPr>
        <p:txBody>
          <a:bodyPr anchor="b">
            <a:noAutofit/>
          </a:bodyPr>
          <a:lstStyle>
            <a:lvl1pPr>
              <a:defRPr sz="8800" b="1" i="0" spc="-232">
                <a:solidFill>
                  <a:schemeClr val="bg1"/>
                </a:solidFill>
                <a:latin typeface="Arial Black" panose="020B0604020202020204" pitchFamily="34" charset="0"/>
                <a:ea typeface="微软雅黑" panose="020B0503020204020204" charset="-122"/>
                <a:cs typeface="Arial Black" panose="020B0604020202020204" pitchFamily="34" charset="0"/>
              </a:defRPr>
            </a:lvl1pPr>
          </a:lstStyle>
          <a:p>
            <a:r>
              <a:rPr lang="en-US" altLang="zh-CN" dirty="0"/>
              <a:t>THANKS</a:t>
            </a:r>
            <a:endParaRPr lang="zh-CN" dirty="0"/>
          </a:p>
        </p:txBody>
      </p:sp>
      <p:sp>
        <p:nvSpPr>
          <p:cNvPr id="5" name="Holder 3">
            <a:extLst>
              <a:ext uri="{FF2B5EF4-FFF2-40B4-BE49-F238E27FC236}">
                <a16:creationId xmlns:a16="http://schemas.microsoft.com/office/drawing/2014/main" id="{0F091AD6-2034-C0A0-75C8-00454A5E80E3}"/>
              </a:ext>
            </a:extLst>
          </p:cNvPr>
          <p:cNvSpPr>
            <a:spLocks noGrp="1"/>
          </p:cNvSpPr>
          <p:nvPr>
            <p:ph type="subTitle" idx="4" hasCustomPrompt="1"/>
          </p:nvPr>
        </p:nvSpPr>
        <p:spPr>
          <a:xfrm>
            <a:off x="549122" y="2232863"/>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1640479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内容">
    <p:bg>
      <p:bgPr>
        <a:solidFill>
          <a:srgbClr val="1960DD"/>
        </a:solidFill>
        <a:effectLst/>
      </p:bgPr>
    </p:bg>
    <p:spTree>
      <p:nvGrpSpPr>
        <p:cNvPr id="1" name=""/>
        <p:cNvGrpSpPr/>
        <p:nvPr/>
      </p:nvGrpSpPr>
      <p:grpSpPr>
        <a:xfrm>
          <a:off x="0" y="0"/>
          <a:ext cx="0" cy="0"/>
          <a:chOff x="0" y="0"/>
          <a:chExt cx="0" cy="0"/>
        </a:xfrm>
      </p:grpSpPr>
      <p:sp>
        <p:nvSpPr>
          <p:cNvPr id="23" name="作者和日期"/>
          <p:cNvSpPr txBox="1">
            <a:spLocks noGrp="1"/>
          </p:cNvSpPr>
          <p:nvPr>
            <p:ph type="body" sz="quarter" idx="22" hasCustomPrompt="1"/>
          </p:nvPr>
        </p:nvSpPr>
        <p:spPr>
          <a:xfrm>
            <a:off x="3754120" y="5971540"/>
            <a:ext cx="3585845" cy="441960"/>
          </a:xfrm>
          <a:prstGeom prst="rect">
            <a:avLst/>
          </a:prstGeom>
        </p:spPr>
        <p:txBody>
          <a:bodyPr lIns="45719" tIns="45719" rIns="45719" bIns="45719">
            <a:noAutofit/>
          </a:bodyPr>
          <a:lstStyle>
            <a:lvl1pPr marL="0" indent="0" defTabSz="701675">
              <a:lnSpc>
                <a:spcPct val="100000"/>
              </a:lnSpc>
              <a:spcBef>
                <a:spcPts val="0"/>
              </a:spcBef>
              <a:buSzTx/>
              <a:buNone/>
              <a:defRPr sz="2000" b="1">
                <a:solidFill>
                  <a:srgbClr val="D2FFF1"/>
                </a:solidFill>
                <a:latin typeface="Arial Bold" panose="020B0604020202020204" charset="0"/>
                <a:cs typeface="Arial Bold" panose="020B0604020202020204" charset="0"/>
              </a:defRPr>
            </a:lvl1pPr>
          </a:lstStyle>
          <a:p>
            <a:r>
              <a:rPr lang="en-US"/>
              <a:t>2022.0314</a:t>
            </a:r>
          </a:p>
        </p:txBody>
      </p:sp>
      <p:sp>
        <p:nvSpPr>
          <p:cNvPr id="2" name="同侧圆角矩形 7">
            <a:extLst>
              <a:ext uri="{FF2B5EF4-FFF2-40B4-BE49-F238E27FC236}">
                <a16:creationId xmlns:a16="http://schemas.microsoft.com/office/drawing/2014/main" id="{CD4C409C-AE6D-21ED-EAA9-FE4D8839455D}"/>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像" descr="图像">
            <a:extLst>
              <a:ext uri="{FF2B5EF4-FFF2-40B4-BE49-F238E27FC236}">
                <a16:creationId xmlns:a16="http://schemas.microsoft.com/office/drawing/2014/main" id="{64F5572C-4FA1-69A5-A3AE-00A98D55F1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4" name="演示文稿标题">
            <a:extLst>
              <a:ext uri="{FF2B5EF4-FFF2-40B4-BE49-F238E27FC236}">
                <a16:creationId xmlns:a16="http://schemas.microsoft.com/office/drawing/2014/main" id="{ADC4361F-825C-E0F7-3C97-C5CFCDE7BE40}"/>
              </a:ext>
            </a:extLst>
          </p:cNvPr>
          <p:cNvSpPr txBox="1">
            <a:spLocks noGrp="1"/>
          </p:cNvSpPr>
          <p:nvPr>
            <p:ph type="title" hasCustomPrompt="1"/>
          </p:nvPr>
        </p:nvSpPr>
        <p:spPr>
          <a:xfrm>
            <a:off x="514350" y="481330"/>
            <a:ext cx="6825615" cy="1730375"/>
          </a:xfrm>
          <a:prstGeom prst="rect">
            <a:avLst/>
          </a:prstGeom>
        </p:spPr>
        <p:txBody>
          <a:bodyPr anchor="b">
            <a:noAutofit/>
          </a:bodyPr>
          <a:lstStyle>
            <a:lvl1pPr>
              <a:defRPr sz="8800" b="1" i="0" spc="-232">
                <a:solidFill>
                  <a:schemeClr val="bg1"/>
                </a:solidFill>
                <a:latin typeface="Arial Black" panose="020B0604020202020204" pitchFamily="34" charset="0"/>
                <a:ea typeface="微软雅黑" panose="020B0503020204020204" charset="-122"/>
                <a:cs typeface="Arial Black" panose="020B0604020202020204" pitchFamily="34" charset="0"/>
              </a:defRPr>
            </a:lvl1pPr>
          </a:lstStyle>
          <a:p>
            <a:r>
              <a:rPr lang="en-US" altLang="zh-CN" dirty="0"/>
              <a:t>THANKS</a:t>
            </a:r>
            <a:endParaRPr lang="zh-CN" dirty="0"/>
          </a:p>
        </p:txBody>
      </p:sp>
      <p:sp>
        <p:nvSpPr>
          <p:cNvPr id="5" name="Holder 3">
            <a:extLst>
              <a:ext uri="{FF2B5EF4-FFF2-40B4-BE49-F238E27FC236}">
                <a16:creationId xmlns:a16="http://schemas.microsoft.com/office/drawing/2014/main" id="{9C45E883-C03B-EA3D-8E35-2D9DDD2DBC2A}"/>
              </a:ext>
            </a:extLst>
          </p:cNvPr>
          <p:cNvSpPr>
            <a:spLocks noGrp="1"/>
          </p:cNvSpPr>
          <p:nvPr>
            <p:ph type="subTitle" idx="4" hasCustomPrompt="1"/>
          </p:nvPr>
        </p:nvSpPr>
        <p:spPr>
          <a:xfrm>
            <a:off x="549122" y="2232863"/>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4170718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内容">
    <p:bg>
      <p:bgPr>
        <a:solidFill>
          <a:srgbClr val="1960DD"/>
        </a:solidFill>
        <a:effectLst/>
      </p:bgPr>
    </p:bg>
    <p:spTree>
      <p:nvGrpSpPr>
        <p:cNvPr id="1" name=""/>
        <p:cNvGrpSpPr/>
        <p:nvPr/>
      </p:nvGrpSpPr>
      <p:grpSpPr>
        <a:xfrm>
          <a:off x="0" y="0"/>
          <a:ext cx="0" cy="0"/>
          <a:chOff x="0" y="0"/>
          <a:chExt cx="0" cy="0"/>
        </a:xfrm>
      </p:grpSpPr>
      <p:sp>
        <p:nvSpPr>
          <p:cNvPr id="23" name="作者和日期"/>
          <p:cNvSpPr txBox="1">
            <a:spLocks noGrp="1"/>
          </p:cNvSpPr>
          <p:nvPr>
            <p:ph type="body" sz="quarter" idx="22" hasCustomPrompt="1"/>
          </p:nvPr>
        </p:nvSpPr>
        <p:spPr>
          <a:xfrm>
            <a:off x="3754120" y="5971540"/>
            <a:ext cx="3585845" cy="441960"/>
          </a:xfrm>
          <a:prstGeom prst="rect">
            <a:avLst/>
          </a:prstGeom>
        </p:spPr>
        <p:txBody>
          <a:bodyPr lIns="45719" tIns="45719" rIns="45719" bIns="45719">
            <a:noAutofit/>
          </a:bodyPr>
          <a:lstStyle>
            <a:lvl1pPr marL="0" indent="0" defTabSz="701675">
              <a:lnSpc>
                <a:spcPct val="100000"/>
              </a:lnSpc>
              <a:spcBef>
                <a:spcPts val="0"/>
              </a:spcBef>
              <a:buSzTx/>
              <a:buNone/>
              <a:defRPr sz="2000" b="1">
                <a:solidFill>
                  <a:srgbClr val="D2FFF1"/>
                </a:solidFill>
                <a:latin typeface="Arial Bold" panose="020B0604020202020204" charset="0"/>
                <a:cs typeface="Arial Bold" panose="020B0604020202020204" charset="0"/>
              </a:defRPr>
            </a:lvl1pPr>
          </a:lstStyle>
          <a:p>
            <a:r>
              <a:rPr lang="en-US"/>
              <a:t>2022.0314</a:t>
            </a:r>
          </a:p>
        </p:txBody>
      </p:sp>
      <p:sp>
        <p:nvSpPr>
          <p:cNvPr id="2" name="同侧圆角矩形 7">
            <a:extLst>
              <a:ext uri="{FF2B5EF4-FFF2-40B4-BE49-F238E27FC236}">
                <a16:creationId xmlns:a16="http://schemas.microsoft.com/office/drawing/2014/main" id="{0640BBE2-B132-77D8-C56E-8D1DDBA8FC09}"/>
              </a:ext>
            </a:extLst>
          </p:cNvPr>
          <p:cNvSpPr/>
          <p:nvPr userDrawn="1"/>
        </p:nvSpPr>
        <p:spPr>
          <a:xfrm>
            <a:off x="5955613" y="-13970"/>
            <a:ext cx="6281111" cy="6893236"/>
          </a:xfrm>
          <a:custGeom>
            <a:avLst/>
            <a:gdLst>
              <a:gd name="connsiteX0" fmla="*/ 516545 w 7686981"/>
              <a:gd name="connsiteY0" fmla="*/ 0 h 6858000"/>
              <a:gd name="connsiteX1" fmla="*/ 7170436 w 7686981"/>
              <a:gd name="connsiteY1" fmla="*/ 0 h 6858000"/>
              <a:gd name="connsiteX2" fmla="*/ 7686981 w 7686981"/>
              <a:gd name="connsiteY2" fmla="*/ 516545 h 6858000"/>
              <a:gd name="connsiteX3" fmla="*/ 7686981 w 7686981"/>
              <a:gd name="connsiteY3" fmla="*/ 6858000 h 6858000"/>
              <a:gd name="connsiteX4" fmla="*/ 7686981 w 7686981"/>
              <a:gd name="connsiteY4" fmla="*/ 6858000 h 6858000"/>
              <a:gd name="connsiteX5" fmla="*/ 0 w 7686981"/>
              <a:gd name="connsiteY5" fmla="*/ 6858000 h 6858000"/>
              <a:gd name="connsiteX6" fmla="*/ 0 w 7686981"/>
              <a:gd name="connsiteY6" fmla="*/ 6858000 h 6858000"/>
              <a:gd name="connsiteX7" fmla="*/ 0 w 7686981"/>
              <a:gd name="connsiteY7" fmla="*/ 516545 h 6858000"/>
              <a:gd name="connsiteX8" fmla="*/ 516545 w 7686981"/>
              <a:gd name="connsiteY8" fmla="*/ 0 h 6858000"/>
              <a:gd name="connsiteX0" fmla="*/ 537810 w 7708246"/>
              <a:gd name="connsiteY0" fmla="*/ 0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537810 w 7708246"/>
              <a:gd name="connsiteY8" fmla="*/ 0 h 6858000"/>
              <a:gd name="connsiteX0" fmla="*/ 4918424 w 7708246"/>
              <a:gd name="connsiteY0" fmla="*/ 0 h 6879265"/>
              <a:gd name="connsiteX1" fmla="*/ 7191701 w 7708246"/>
              <a:gd name="connsiteY1" fmla="*/ 21265 h 6879265"/>
              <a:gd name="connsiteX2" fmla="*/ 7708246 w 7708246"/>
              <a:gd name="connsiteY2" fmla="*/ 537810 h 6879265"/>
              <a:gd name="connsiteX3" fmla="*/ 7708246 w 7708246"/>
              <a:gd name="connsiteY3" fmla="*/ 6879265 h 6879265"/>
              <a:gd name="connsiteX4" fmla="*/ 7708246 w 7708246"/>
              <a:gd name="connsiteY4" fmla="*/ 6879265 h 6879265"/>
              <a:gd name="connsiteX5" fmla="*/ 21265 w 7708246"/>
              <a:gd name="connsiteY5" fmla="*/ 6879265 h 6879265"/>
              <a:gd name="connsiteX6" fmla="*/ 21265 w 7708246"/>
              <a:gd name="connsiteY6" fmla="*/ 6879265 h 6879265"/>
              <a:gd name="connsiteX7" fmla="*/ 0 w 7708246"/>
              <a:gd name="connsiteY7" fmla="*/ 4854629 h 6879265"/>
              <a:gd name="connsiteX8" fmla="*/ 4918424 w 7708246"/>
              <a:gd name="connsiteY8" fmla="*/ 0 h 6879265"/>
              <a:gd name="connsiteX0" fmla="*/ 4131615 w 7708246"/>
              <a:gd name="connsiteY0" fmla="*/ 21265 h 6858000"/>
              <a:gd name="connsiteX1" fmla="*/ 7191701 w 7708246"/>
              <a:gd name="connsiteY1" fmla="*/ 0 h 6858000"/>
              <a:gd name="connsiteX2" fmla="*/ 7708246 w 7708246"/>
              <a:gd name="connsiteY2" fmla="*/ 516545 h 6858000"/>
              <a:gd name="connsiteX3" fmla="*/ 7708246 w 7708246"/>
              <a:gd name="connsiteY3" fmla="*/ 6858000 h 6858000"/>
              <a:gd name="connsiteX4" fmla="*/ 7708246 w 7708246"/>
              <a:gd name="connsiteY4" fmla="*/ 6858000 h 6858000"/>
              <a:gd name="connsiteX5" fmla="*/ 21265 w 7708246"/>
              <a:gd name="connsiteY5" fmla="*/ 6858000 h 6858000"/>
              <a:gd name="connsiteX6" fmla="*/ 21265 w 7708246"/>
              <a:gd name="connsiteY6" fmla="*/ 6858000 h 6858000"/>
              <a:gd name="connsiteX7" fmla="*/ 0 w 7708246"/>
              <a:gd name="connsiteY7" fmla="*/ 4833364 h 6858000"/>
              <a:gd name="connsiteX8" fmla="*/ 4131615 w 7708246"/>
              <a:gd name="connsiteY8" fmla="*/ 21265 h 6858000"/>
              <a:gd name="connsiteX0" fmla="*/ 4138206 w 7714837"/>
              <a:gd name="connsiteY0" fmla="*/ 21265 h 6858000"/>
              <a:gd name="connsiteX1" fmla="*/ 7198292 w 7714837"/>
              <a:gd name="connsiteY1" fmla="*/ 0 h 6858000"/>
              <a:gd name="connsiteX2" fmla="*/ 7714837 w 7714837"/>
              <a:gd name="connsiteY2" fmla="*/ 516545 h 6858000"/>
              <a:gd name="connsiteX3" fmla="*/ 7714837 w 7714837"/>
              <a:gd name="connsiteY3" fmla="*/ 6858000 h 6858000"/>
              <a:gd name="connsiteX4" fmla="*/ 7714837 w 7714837"/>
              <a:gd name="connsiteY4" fmla="*/ 6858000 h 6858000"/>
              <a:gd name="connsiteX5" fmla="*/ 27856 w 7714837"/>
              <a:gd name="connsiteY5" fmla="*/ 6858000 h 6858000"/>
              <a:gd name="connsiteX6" fmla="*/ 27856 w 7714837"/>
              <a:gd name="connsiteY6" fmla="*/ 6858000 h 6858000"/>
              <a:gd name="connsiteX7" fmla="*/ 6591 w 7714837"/>
              <a:gd name="connsiteY7" fmla="*/ 4833364 h 6858000"/>
              <a:gd name="connsiteX8" fmla="*/ 4138206 w 7714837"/>
              <a:gd name="connsiteY8" fmla="*/ 21265 h 6858000"/>
              <a:gd name="connsiteX0" fmla="*/ 4443079 w 8019710"/>
              <a:gd name="connsiteY0" fmla="*/ 21265 h 6858000"/>
              <a:gd name="connsiteX1" fmla="*/ 7503165 w 8019710"/>
              <a:gd name="connsiteY1" fmla="*/ 0 h 6858000"/>
              <a:gd name="connsiteX2" fmla="*/ 8019710 w 8019710"/>
              <a:gd name="connsiteY2" fmla="*/ 516545 h 6858000"/>
              <a:gd name="connsiteX3" fmla="*/ 8019710 w 8019710"/>
              <a:gd name="connsiteY3" fmla="*/ 6858000 h 6858000"/>
              <a:gd name="connsiteX4" fmla="*/ 8019710 w 8019710"/>
              <a:gd name="connsiteY4" fmla="*/ 6858000 h 6858000"/>
              <a:gd name="connsiteX5" fmla="*/ 332729 w 8019710"/>
              <a:gd name="connsiteY5" fmla="*/ 6858000 h 6858000"/>
              <a:gd name="connsiteX6" fmla="*/ 332729 w 8019710"/>
              <a:gd name="connsiteY6" fmla="*/ 6858000 h 6858000"/>
              <a:gd name="connsiteX7" fmla="*/ 297744 w 8019710"/>
              <a:gd name="connsiteY7" fmla="*/ 5869172 h 6858000"/>
              <a:gd name="connsiteX8" fmla="*/ 311464 w 8019710"/>
              <a:gd name="connsiteY8" fmla="*/ 4833364 h 6858000"/>
              <a:gd name="connsiteX9" fmla="*/ 4443079 w 8019710"/>
              <a:gd name="connsiteY9" fmla="*/ 21265 h 6858000"/>
              <a:gd name="connsiteX0" fmla="*/ 4443079 w 8019710"/>
              <a:gd name="connsiteY0" fmla="*/ 21265 h 6879266"/>
              <a:gd name="connsiteX1" fmla="*/ 7503165 w 8019710"/>
              <a:gd name="connsiteY1" fmla="*/ 0 h 6879266"/>
              <a:gd name="connsiteX2" fmla="*/ 8019710 w 8019710"/>
              <a:gd name="connsiteY2" fmla="*/ 516545 h 6879266"/>
              <a:gd name="connsiteX3" fmla="*/ 8019710 w 8019710"/>
              <a:gd name="connsiteY3" fmla="*/ 6858000 h 6879266"/>
              <a:gd name="connsiteX4" fmla="*/ 8019710 w 8019710"/>
              <a:gd name="connsiteY4" fmla="*/ 6858000 h 6879266"/>
              <a:gd name="connsiteX5" fmla="*/ 332729 w 8019710"/>
              <a:gd name="connsiteY5" fmla="*/ 6858000 h 6879266"/>
              <a:gd name="connsiteX6" fmla="*/ 1566105 w 8019710"/>
              <a:gd name="connsiteY6" fmla="*/ 6879266 h 6879266"/>
              <a:gd name="connsiteX7" fmla="*/ 297744 w 8019710"/>
              <a:gd name="connsiteY7" fmla="*/ 5869172 h 6879266"/>
              <a:gd name="connsiteX8" fmla="*/ 311464 w 8019710"/>
              <a:gd name="connsiteY8" fmla="*/ 4833364 h 6879266"/>
              <a:gd name="connsiteX9" fmla="*/ 4443079 w 8019710"/>
              <a:gd name="connsiteY9" fmla="*/ 21265 h 6879266"/>
              <a:gd name="connsiteX0" fmla="*/ 4395013 w 7971644"/>
              <a:gd name="connsiteY0" fmla="*/ 21265 h 6879266"/>
              <a:gd name="connsiteX1" fmla="*/ 7455099 w 7971644"/>
              <a:gd name="connsiteY1" fmla="*/ 0 h 6879266"/>
              <a:gd name="connsiteX2" fmla="*/ 7971644 w 7971644"/>
              <a:gd name="connsiteY2" fmla="*/ 516545 h 6879266"/>
              <a:gd name="connsiteX3" fmla="*/ 7971644 w 7971644"/>
              <a:gd name="connsiteY3" fmla="*/ 6858000 h 6879266"/>
              <a:gd name="connsiteX4" fmla="*/ 7971644 w 7971644"/>
              <a:gd name="connsiteY4" fmla="*/ 6858000 h 6879266"/>
              <a:gd name="connsiteX5" fmla="*/ 284663 w 7971644"/>
              <a:gd name="connsiteY5" fmla="*/ 6858000 h 6879266"/>
              <a:gd name="connsiteX6" fmla="*/ 1518039 w 7971644"/>
              <a:gd name="connsiteY6" fmla="*/ 6879266 h 6879266"/>
              <a:gd name="connsiteX7" fmla="*/ 462329 w 7971644"/>
              <a:gd name="connsiteY7" fmla="*/ 5635256 h 6879266"/>
              <a:gd name="connsiteX8" fmla="*/ 263398 w 7971644"/>
              <a:gd name="connsiteY8" fmla="*/ 4833364 h 6879266"/>
              <a:gd name="connsiteX9" fmla="*/ 4395013 w 7971644"/>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10350 w 7686981"/>
              <a:gd name="connsiteY0" fmla="*/ 21265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177666 w 7686981"/>
              <a:gd name="connsiteY7" fmla="*/ 5635256 h 6879266"/>
              <a:gd name="connsiteX8" fmla="*/ 425303 w 7686981"/>
              <a:gd name="connsiteY8" fmla="*/ 4131615 h 6879266"/>
              <a:gd name="connsiteX9" fmla="*/ 4110350 w 7686981"/>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125304 w 7701935"/>
              <a:gd name="connsiteY0" fmla="*/ 21265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125304 w 7701935"/>
              <a:gd name="connsiteY9" fmla="*/ 21265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890848 w 7701935"/>
              <a:gd name="connsiteY0" fmla="*/ 42530 h 6879266"/>
              <a:gd name="connsiteX1" fmla="*/ 7185390 w 7701935"/>
              <a:gd name="connsiteY1" fmla="*/ 0 h 6879266"/>
              <a:gd name="connsiteX2" fmla="*/ 7701935 w 7701935"/>
              <a:gd name="connsiteY2" fmla="*/ 516545 h 6879266"/>
              <a:gd name="connsiteX3" fmla="*/ 7701935 w 7701935"/>
              <a:gd name="connsiteY3" fmla="*/ 6858000 h 6879266"/>
              <a:gd name="connsiteX4" fmla="*/ 7701935 w 7701935"/>
              <a:gd name="connsiteY4" fmla="*/ 6858000 h 6879266"/>
              <a:gd name="connsiteX5" fmla="*/ 14954 w 7701935"/>
              <a:gd name="connsiteY5" fmla="*/ 6858000 h 6879266"/>
              <a:gd name="connsiteX6" fmla="*/ 1248330 w 7701935"/>
              <a:gd name="connsiteY6" fmla="*/ 6879266 h 6879266"/>
              <a:gd name="connsiteX7" fmla="*/ 192620 w 7701935"/>
              <a:gd name="connsiteY7" fmla="*/ 5635256 h 6879266"/>
              <a:gd name="connsiteX8" fmla="*/ 440257 w 7701935"/>
              <a:gd name="connsiteY8" fmla="*/ 4131615 h 6879266"/>
              <a:gd name="connsiteX9" fmla="*/ 4890848 w 7701935"/>
              <a:gd name="connsiteY9" fmla="*/ 42530 h 6879266"/>
              <a:gd name="connsiteX0" fmla="*/ 4902074 w 7713161"/>
              <a:gd name="connsiteY0" fmla="*/ 42530 h 6879266"/>
              <a:gd name="connsiteX1" fmla="*/ 7196616 w 7713161"/>
              <a:gd name="connsiteY1" fmla="*/ 0 h 6879266"/>
              <a:gd name="connsiteX2" fmla="*/ 7713161 w 7713161"/>
              <a:gd name="connsiteY2" fmla="*/ 516545 h 6879266"/>
              <a:gd name="connsiteX3" fmla="*/ 7713161 w 7713161"/>
              <a:gd name="connsiteY3" fmla="*/ 6858000 h 6879266"/>
              <a:gd name="connsiteX4" fmla="*/ 7713161 w 7713161"/>
              <a:gd name="connsiteY4" fmla="*/ 6858000 h 6879266"/>
              <a:gd name="connsiteX5" fmla="*/ 26180 w 7713161"/>
              <a:gd name="connsiteY5" fmla="*/ 6858000 h 6879266"/>
              <a:gd name="connsiteX6" fmla="*/ 1259556 w 7713161"/>
              <a:gd name="connsiteY6" fmla="*/ 6879266 h 6879266"/>
              <a:gd name="connsiteX7" fmla="*/ 203846 w 7713161"/>
              <a:gd name="connsiteY7" fmla="*/ 5635256 h 6879266"/>
              <a:gd name="connsiteX8" fmla="*/ 430218 w 7713161"/>
              <a:gd name="connsiteY8" fmla="*/ 4237940 h 6879266"/>
              <a:gd name="connsiteX9" fmla="*/ 4902074 w 7713161"/>
              <a:gd name="connsiteY9" fmla="*/ 42530 h 6879266"/>
              <a:gd name="connsiteX0" fmla="*/ 4885543 w 7696630"/>
              <a:gd name="connsiteY0" fmla="*/ 42530 h 6879266"/>
              <a:gd name="connsiteX1" fmla="*/ 7180085 w 7696630"/>
              <a:gd name="connsiteY1" fmla="*/ 0 h 6879266"/>
              <a:gd name="connsiteX2" fmla="*/ 7696630 w 7696630"/>
              <a:gd name="connsiteY2" fmla="*/ 516545 h 6879266"/>
              <a:gd name="connsiteX3" fmla="*/ 7696630 w 7696630"/>
              <a:gd name="connsiteY3" fmla="*/ 6858000 h 6879266"/>
              <a:gd name="connsiteX4" fmla="*/ 7696630 w 7696630"/>
              <a:gd name="connsiteY4" fmla="*/ 6858000 h 6879266"/>
              <a:gd name="connsiteX5" fmla="*/ 9649 w 7696630"/>
              <a:gd name="connsiteY5" fmla="*/ 6858000 h 6879266"/>
              <a:gd name="connsiteX6" fmla="*/ 1243025 w 7696630"/>
              <a:gd name="connsiteY6" fmla="*/ 6879266 h 6879266"/>
              <a:gd name="connsiteX7" fmla="*/ 187315 w 7696630"/>
              <a:gd name="connsiteY7" fmla="*/ 5635256 h 6879266"/>
              <a:gd name="connsiteX8" fmla="*/ 413687 w 7696630"/>
              <a:gd name="connsiteY8" fmla="*/ 4237940 h 6879266"/>
              <a:gd name="connsiteX9" fmla="*/ 4885543 w 7696630"/>
              <a:gd name="connsiteY9" fmla="*/ 42530 h 6879266"/>
              <a:gd name="connsiteX0" fmla="*/ 4875894 w 7686981"/>
              <a:gd name="connsiteY0" fmla="*/ 42530 h 6879266"/>
              <a:gd name="connsiteX1" fmla="*/ 7170436 w 7686981"/>
              <a:gd name="connsiteY1" fmla="*/ 0 h 6879266"/>
              <a:gd name="connsiteX2" fmla="*/ 7686981 w 7686981"/>
              <a:gd name="connsiteY2" fmla="*/ 516545 h 6879266"/>
              <a:gd name="connsiteX3" fmla="*/ 7686981 w 7686981"/>
              <a:gd name="connsiteY3" fmla="*/ 6858000 h 6879266"/>
              <a:gd name="connsiteX4" fmla="*/ 7686981 w 7686981"/>
              <a:gd name="connsiteY4" fmla="*/ 6858000 h 6879266"/>
              <a:gd name="connsiteX5" fmla="*/ 0 w 7686981"/>
              <a:gd name="connsiteY5" fmla="*/ 6858000 h 6879266"/>
              <a:gd name="connsiteX6" fmla="*/ 1233376 w 7686981"/>
              <a:gd name="connsiteY6" fmla="*/ 6879266 h 6879266"/>
              <a:gd name="connsiteX7" fmla="*/ 241462 w 7686981"/>
              <a:gd name="connsiteY7" fmla="*/ 5741581 h 6879266"/>
              <a:gd name="connsiteX8" fmla="*/ 404038 w 7686981"/>
              <a:gd name="connsiteY8" fmla="*/ 4237940 h 6879266"/>
              <a:gd name="connsiteX9" fmla="*/ 4875894 w 7686981"/>
              <a:gd name="connsiteY9" fmla="*/ 42530 h 6879266"/>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7667773 w 7667773"/>
              <a:gd name="connsiteY4" fmla="*/ 6858000 h 6879266"/>
              <a:gd name="connsiteX5" fmla="*/ 4701648 w 7667773"/>
              <a:gd name="connsiteY5" fmla="*/ 6879266 h 6879266"/>
              <a:gd name="connsiteX6" fmla="*/ 1214168 w 7667773"/>
              <a:gd name="connsiteY6" fmla="*/ 6879266 h 6879266"/>
              <a:gd name="connsiteX7" fmla="*/ 222254 w 7667773"/>
              <a:gd name="connsiteY7" fmla="*/ 5741581 h 6879266"/>
              <a:gd name="connsiteX8" fmla="*/ 384830 w 7667773"/>
              <a:gd name="connsiteY8" fmla="*/ 4237940 h 6879266"/>
              <a:gd name="connsiteX9" fmla="*/ 4856686 w 7667773"/>
              <a:gd name="connsiteY9" fmla="*/ 42530 h 6879266"/>
              <a:gd name="connsiteX0" fmla="*/ 4856686 w 7667773"/>
              <a:gd name="connsiteY0" fmla="*/ 42530 h 6900531"/>
              <a:gd name="connsiteX1" fmla="*/ 7151228 w 7667773"/>
              <a:gd name="connsiteY1" fmla="*/ 0 h 6900531"/>
              <a:gd name="connsiteX2" fmla="*/ 7667773 w 7667773"/>
              <a:gd name="connsiteY2" fmla="*/ 516545 h 6900531"/>
              <a:gd name="connsiteX3" fmla="*/ 7667773 w 7667773"/>
              <a:gd name="connsiteY3" fmla="*/ 6858000 h 6900531"/>
              <a:gd name="connsiteX4" fmla="*/ 6753373 w 7667773"/>
              <a:gd name="connsiteY4" fmla="*/ 6900531 h 6900531"/>
              <a:gd name="connsiteX5" fmla="*/ 4701648 w 7667773"/>
              <a:gd name="connsiteY5" fmla="*/ 6879266 h 6900531"/>
              <a:gd name="connsiteX6" fmla="*/ 1214168 w 7667773"/>
              <a:gd name="connsiteY6" fmla="*/ 6879266 h 6900531"/>
              <a:gd name="connsiteX7" fmla="*/ 222254 w 7667773"/>
              <a:gd name="connsiteY7" fmla="*/ 5741581 h 6900531"/>
              <a:gd name="connsiteX8" fmla="*/ 384830 w 7667773"/>
              <a:gd name="connsiteY8" fmla="*/ 4237940 h 6900531"/>
              <a:gd name="connsiteX9" fmla="*/ 4856686 w 7667773"/>
              <a:gd name="connsiteY9" fmla="*/ 42530 h 6900531"/>
              <a:gd name="connsiteX0" fmla="*/ 4856686 w 7667773"/>
              <a:gd name="connsiteY0" fmla="*/ 42530 h 6879266"/>
              <a:gd name="connsiteX1" fmla="*/ 7151228 w 7667773"/>
              <a:gd name="connsiteY1" fmla="*/ 0 h 6879266"/>
              <a:gd name="connsiteX2" fmla="*/ 7667773 w 7667773"/>
              <a:gd name="connsiteY2" fmla="*/ 516545 h 6879266"/>
              <a:gd name="connsiteX3" fmla="*/ 7667773 w 7667773"/>
              <a:gd name="connsiteY3" fmla="*/ 6858000 h 6879266"/>
              <a:gd name="connsiteX4" fmla="*/ 4701648 w 7667773"/>
              <a:gd name="connsiteY4" fmla="*/ 6879266 h 6879266"/>
              <a:gd name="connsiteX5" fmla="*/ 1214168 w 7667773"/>
              <a:gd name="connsiteY5" fmla="*/ 6879266 h 6879266"/>
              <a:gd name="connsiteX6" fmla="*/ 222254 w 7667773"/>
              <a:gd name="connsiteY6" fmla="*/ 5741581 h 6879266"/>
              <a:gd name="connsiteX7" fmla="*/ 384830 w 7667773"/>
              <a:gd name="connsiteY7" fmla="*/ 4237940 h 6879266"/>
              <a:gd name="connsiteX8" fmla="*/ 4856686 w 7667773"/>
              <a:gd name="connsiteY8" fmla="*/ 42530 h 6879266"/>
              <a:gd name="connsiteX0" fmla="*/ 4856686 w 7667773"/>
              <a:gd name="connsiteY0" fmla="*/ 42530 h 6900532"/>
              <a:gd name="connsiteX1" fmla="*/ 7151228 w 7667773"/>
              <a:gd name="connsiteY1" fmla="*/ 0 h 6900532"/>
              <a:gd name="connsiteX2" fmla="*/ 7667773 w 7667773"/>
              <a:gd name="connsiteY2" fmla="*/ 516545 h 6900532"/>
              <a:gd name="connsiteX3" fmla="*/ 7667773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667773"/>
              <a:gd name="connsiteY0" fmla="*/ 42530 h 6900532"/>
              <a:gd name="connsiteX1" fmla="*/ 7151228 w 7667773"/>
              <a:gd name="connsiteY1" fmla="*/ 0 h 6900532"/>
              <a:gd name="connsiteX2" fmla="*/ 7667773 w 7667773"/>
              <a:gd name="connsiteY2" fmla="*/ 516545 h 6900532"/>
              <a:gd name="connsiteX3" fmla="*/ 7327531 w 7667773"/>
              <a:gd name="connsiteY3" fmla="*/ 6858000 h 6900532"/>
              <a:gd name="connsiteX4" fmla="*/ 4722914 w 7667773"/>
              <a:gd name="connsiteY4" fmla="*/ 6900532 h 6900532"/>
              <a:gd name="connsiteX5" fmla="*/ 1214168 w 7667773"/>
              <a:gd name="connsiteY5" fmla="*/ 6879266 h 6900532"/>
              <a:gd name="connsiteX6" fmla="*/ 222254 w 7667773"/>
              <a:gd name="connsiteY6" fmla="*/ 5741581 h 6900532"/>
              <a:gd name="connsiteX7" fmla="*/ 384830 w 7667773"/>
              <a:gd name="connsiteY7" fmla="*/ 4237940 h 6900532"/>
              <a:gd name="connsiteX8" fmla="*/ 4856686 w 7667773"/>
              <a:gd name="connsiteY8" fmla="*/ 42530 h 6900532"/>
              <a:gd name="connsiteX0" fmla="*/ 4856686 w 7335935"/>
              <a:gd name="connsiteY0" fmla="*/ 42530 h 6900532"/>
              <a:gd name="connsiteX1" fmla="*/ 7151228 w 7335935"/>
              <a:gd name="connsiteY1" fmla="*/ 0 h 6900532"/>
              <a:gd name="connsiteX2" fmla="*/ 7306266 w 7335935"/>
              <a:gd name="connsiteY2" fmla="*/ 516545 h 6900532"/>
              <a:gd name="connsiteX3" fmla="*/ 7327531 w 7335935"/>
              <a:gd name="connsiteY3" fmla="*/ 6858000 h 6900532"/>
              <a:gd name="connsiteX4" fmla="*/ 4722914 w 7335935"/>
              <a:gd name="connsiteY4" fmla="*/ 6900532 h 6900532"/>
              <a:gd name="connsiteX5" fmla="*/ 1214168 w 7335935"/>
              <a:gd name="connsiteY5" fmla="*/ 6879266 h 6900532"/>
              <a:gd name="connsiteX6" fmla="*/ 222254 w 7335935"/>
              <a:gd name="connsiteY6" fmla="*/ 5741581 h 6900532"/>
              <a:gd name="connsiteX7" fmla="*/ 384830 w 7335935"/>
              <a:gd name="connsiteY7" fmla="*/ 4237940 h 6900532"/>
              <a:gd name="connsiteX8" fmla="*/ 4856686 w 7335935"/>
              <a:gd name="connsiteY8" fmla="*/ 42530 h 6900532"/>
              <a:gd name="connsiteX0" fmla="*/ 4856686 w 7327531"/>
              <a:gd name="connsiteY0" fmla="*/ 0 h 6858002"/>
              <a:gd name="connsiteX1" fmla="*/ 7306266 w 7327531"/>
              <a:gd name="connsiteY1" fmla="*/ 474015 h 6858002"/>
              <a:gd name="connsiteX2" fmla="*/ 7327531 w 7327531"/>
              <a:gd name="connsiteY2" fmla="*/ 6815470 h 6858002"/>
              <a:gd name="connsiteX3" fmla="*/ 4722914 w 7327531"/>
              <a:gd name="connsiteY3" fmla="*/ 6858002 h 6858002"/>
              <a:gd name="connsiteX4" fmla="*/ 1214168 w 7327531"/>
              <a:gd name="connsiteY4" fmla="*/ 6836736 h 6858002"/>
              <a:gd name="connsiteX5" fmla="*/ 222254 w 7327531"/>
              <a:gd name="connsiteY5" fmla="*/ 5699051 h 6858002"/>
              <a:gd name="connsiteX6" fmla="*/ 384830 w 7327531"/>
              <a:gd name="connsiteY6" fmla="*/ 4195410 h 6858002"/>
              <a:gd name="connsiteX7" fmla="*/ 4856686 w 7327531"/>
              <a:gd name="connsiteY7" fmla="*/ 0 h 6858002"/>
              <a:gd name="connsiteX0" fmla="*/ 4856686 w 7327531"/>
              <a:gd name="connsiteY0" fmla="*/ 36348 h 6894350"/>
              <a:gd name="connsiteX1" fmla="*/ 6774638 w 7327531"/>
              <a:gd name="connsiteY1" fmla="*/ 0 h 6894350"/>
              <a:gd name="connsiteX2" fmla="*/ 7327531 w 7327531"/>
              <a:gd name="connsiteY2" fmla="*/ 6851818 h 6894350"/>
              <a:gd name="connsiteX3" fmla="*/ 4722914 w 7327531"/>
              <a:gd name="connsiteY3" fmla="*/ 6894350 h 6894350"/>
              <a:gd name="connsiteX4" fmla="*/ 1214168 w 7327531"/>
              <a:gd name="connsiteY4" fmla="*/ 6873084 h 6894350"/>
              <a:gd name="connsiteX5" fmla="*/ 222254 w 7327531"/>
              <a:gd name="connsiteY5" fmla="*/ 5735399 h 6894350"/>
              <a:gd name="connsiteX6" fmla="*/ 384830 w 7327531"/>
              <a:gd name="connsiteY6" fmla="*/ 4231758 h 6894350"/>
              <a:gd name="connsiteX7" fmla="*/ 4856686 w 7327531"/>
              <a:gd name="connsiteY7" fmla="*/ 36348 h 6894350"/>
              <a:gd name="connsiteX0" fmla="*/ 4856686 w 7327531"/>
              <a:gd name="connsiteY0" fmla="*/ 0 h 7240774"/>
              <a:gd name="connsiteX1" fmla="*/ 6774638 w 7327531"/>
              <a:gd name="connsiteY1" fmla="*/ 346424 h 7240774"/>
              <a:gd name="connsiteX2" fmla="*/ 7327531 w 7327531"/>
              <a:gd name="connsiteY2" fmla="*/ 7198242 h 7240774"/>
              <a:gd name="connsiteX3" fmla="*/ 4722914 w 7327531"/>
              <a:gd name="connsiteY3" fmla="*/ 7240774 h 7240774"/>
              <a:gd name="connsiteX4" fmla="*/ 1214168 w 7327531"/>
              <a:gd name="connsiteY4" fmla="*/ 7219508 h 7240774"/>
              <a:gd name="connsiteX5" fmla="*/ 222254 w 7327531"/>
              <a:gd name="connsiteY5" fmla="*/ 6081823 h 7240774"/>
              <a:gd name="connsiteX6" fmla="*/ 384830 w 7327531"/>
              <a:gd name="connsiteY6" fmla="*/ 4578182 h 7240774"/>
              <a:gd name="connsiteX7" fmla="*/ 4856686 w 7327531"/>
              <a:gd name="connsiteY7" fmla="*/ 0 h 7240774"/>
              <a:gd name="connsiteX0" fmla="*/ 4877951 w 7327531"/>
              <a:gd name="connsiteY0" fmla="*/ 0 h 6900532"/>
              <a:gd name="connsiteX1" fmla="*/ 6774638 w 7327531"/>
              <a:gd name="connsiteY1" fmla="*/ 6182 h 6900532"/>
              <a:gd name="connsiteX2" fmla="*/ 7327531 w 7327531"/>
              <a:gd name="connsiteY2" fmla="*/ 6858000 h 6900532"/>
              <a:gd name="connsiteX3" fmla="*/ 4722914 w 7327531"/>
              <a:gd name="connsiteY3" fmla="*/ 6900532 h 6900532"/>
              <a:gd name="connsiteX4" fmla="*/ 1214168 w 7327531"/>
              <a:gd name="connsiteY4" fmla="*/ 6879266 h 6900532"/>
              <a:gd name="connsiteX5" fmla="*/ 222254 w 7327531"/>
              <a:gd name="connsiteY5" fmla="*/ 5741581 h 6900532"/>
              <a:gd name="connsiteX6" fmla="*/ 384830 w 7327531"/>
              <a:gd name="connsiteY6" fmla="*/ 4237940 h 6900532"/>
              <a:gd name="connsiteX7" fmla="*/ 4877951 w 7327531"/>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4877951 w 6817169"/>
              <a:gd name="connsiteY0" fmla="*/ 0 h 6900532"/>
              <a:gd name="connsiteX1" fmla="*/ 6774638 w 6817169"/>
              <a:gd name="connsiteY1" fmla="*/ 6182 h 6900532"/>
              <a:gd name="connsiteX2" fmla="*/ 6817169 w 6817169"/>
              <a:gd name="connsiteY2" fmla="*/ 6879266 h 6900532"/>
              <a:gd name="connsiteX3" fmla="*/ 4722914 w 6817169"/>
              <a:gd name="connsiteY3" fmla="*/ 6900532 h 6900532"/>
              <a:gd name="connsiteX4" fmla="*/ 1214168 w 6817169"/>
              <a:gd name="connsiteY4" fmla="*/ 6879266 h 6900532"/>
              <a:gd name="connsiteX5" fmla="*/ 222254 w 6817169"/>
              <a:gd name="connsiteY5" fmla="*/ 5741581 h 6900532"/>
              <a:gd name="connsiteX6" fmla="*/ 384830 w 6817169"/>
              <a:gd name="connsiteY6" fmla="*/ 4237940 h 6900532"/>
              <a:gd name="connsiteX7" fmla="*/ 4877951 w 6817169"/>
              <a:gd name="connsiteY7" fmla="*/ 0 h 6900532"/>
              <a:gd name="connsiteX0" fmla="*/ 3984816 w 6817169"/>
              <a:gd name="connsiteY0" fmla="*/ 36348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84816 w 6817169"/>
              <a:gd name="connsiteY7" fmla="*/ 36348 h 6894350"/>
              <a:gd name="connsiteX0" fmla="*/ 3921020 w 6817169"/>
              <a:gd name="connsiteY0" fmla="*/ 15083 h 6894350"/>
              <a:gd name="connsiteX1" fmla="*/ 6774638 w 6817169"/>
              <a:gd name="connsiteY1" fmla="*/ 0 h 6894350"/>
              <a:gd name="connsiteX2" fmla="*/ 6817169 w 6817169"/>
              <a:gd name="connsiteY2" fmla="*/ 6873084 h 6894350"/>
              <a:gd name="connsiteX3" fmla="*/ 4722914 w 6817169"/>
              <a:gd name="connsiteY3" fmla="*/ 6894350 h 6894350"/>
              <a:gd name="connsiteX4" fmla="*/ 1214168 w 6817169"/>
              <a:gd name="connsiteY4" fmla="*/ 6873084 h 6894350"/>
              <a:gd name="connsiteX5" fmla="*/ 222254 w 6817169"/>
              <a:gd name="connsiteY5" fmla="*/ 5735399 h 6894350"/>
              <a:gd name="connsiteX6" fmla="*/ 384830 w 6817169"/>
              <a:gd name="connsiteY6" fmla="*/ 4231758 h 6894350"/>
              <a:gd name="connsiteX7" fmla="*/ 3921020 w 6817169"/>
              <a:gd name="connsiteY7" fmla="*/ 15083 h 6894350"/>
              <a:gd name="connsiteX0" fmla="*/ 3921020 w 6817169"/>
              <a:gd name="connsiteY0" fmla="*/ 0 h 6879267"/>
              <a:gd name="connsiteX1" fmla="*/ 5838973 w 6817169"/>
              <a:gd name="connsiteY1" fmla="*/ 4871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817169"/>
              <a:gd name="connsiteY0" fmla="*/ 0 h 6879267"/>
              <a:gd name="connsiteX1" fmla="*/ 6732108 w 6817169"/>
              <a:gd name="connsiteY1" fmla="*/ 6182 h 6879267"/>
              <a:gd name="connsiteX2" fmla="*/ 6817169 w 6817169"/>
              <a:gd name="connsiteY2" fmla="*/ 6858001 h 6879267"/>
              <a:gd name="connsiteX3" fmla="*/ 4722914 w 6817169"/>
              <a:gd name="connsiteY3" fmla="*/ 6879267 h 6879267"/>
              <a:gd name="connsiteX4" fmla="*/ 1214168 w 6817169"/>
              <a:gd name="connsiteY4" fmla="*/ 6858001 h 6879267"/>
              <a:gd name="connsiteX5" fmla="*/ 222254 w 6817169"/>
              <a:gd name="connsiteY5" fmla="*/ 5720316 h 6879267"/>
              <a:gd name="connsiteX6" fmla="*/ 384830 w 6817169"/>
              <a:gd name="connsiteY6" fmla="*/ 4216675 h 6879267"/>
              <a:gd name="connsiteX7" fmla="*/ 3921020 w 6817169"/>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0 h 6879267"/>
              <a:gd name="connsiteX1" fmla="*/ 6732108 w 6795904"/>
              <a:gd name="connsiteY1" fmla="*/ 6182 h 6879267"/>
              <a:gd name="connsiteX2" fmla="*/ 6795904 w 6795904"/>
              <a:gd name="connsiteY2" fmla="*/ 6879267 h 6879267"/>
              <a:gd name="connsiteX3" fmla="*/ 4722914 w 6795904"/>
              <a:gd name="connsiteY3" fmla="*/ 6879267 h 6879267"/>
              <a:gd name="connsiteX4" fmla="*/ 1214168 w 6795904"/>
              <a:gd name="connsiteY4" fmla="*/ 6858001 h 6879267"/>
              <a:gd name="connsiteX5" fmla="*/ 222254 w 6795904"/>
              <a:gd name="connsiteY5" fmla="*/ 5720316 h 6879267"/>
              <a:gd name="connsiteX6" fmla="*/ 384830 w 6795904"/>
              <a:gd name="connsiteY6" fmla="*/ 4216675 h 6879267"/>
              <a:gd name="connsiteX7" fmla="*/ 3921020 w 6795904"/>
              <a:gd name="connsiteY7" fmla="*/ 0 h 6879267"/>
              <a:gd name="connsiteX0" fmla="*/ 3921020 w 6795904"/>
              <a:gd name="connsiteY0" fmla="*/ 15083 h 6894350"/>
              <a:gd name="connsiteX1" fmla="*/ 6753374 w 6795904"/>
              <a:gd name="connsiteY1" fmla="*/ 0 h 6894350"/>
              <a:gd name="connsiteX2" fmla="*/ 6795904 w 6795904"/>
              <a:gd name="connsiteY2" fmla="*/ 6894350 h 6894350"/>
              <a:gd name="connsiteX3" fmla="*/ 4722914 w 6795904"/>
              <a:gd name="connsiteY3" fmla="*/ 6894350 h 6894350"/>
              <a:gd name="connsiteX4" fmla="*/ 1214168 w 6795904"/>
              <a:gd name="connsiteY4" fmla="*/ 6873084 h 6894350"/>
              <a:gd name="connsiteX5" fmla="*/ 222254 w 6795904"/>
              <a:gd name="connsiteY5" fmla="*/ 5735399 h 6894350"/>
              <a:gd name="connsiteX6" fmla="*/ 384830 w 6795904"/>
              <a:gd name="connsiteY6" fmla="*/ 4231758 h 6894350"/>
              <a:gd name="connsiteX7" fmla="*/ 3921020 w 6795904"/>
              <a:gd name="connsiteY7" fmla="*/ 15083 h 6894350"/>
              <a:gd name="connsiteX0" fmla="*/ 3921020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3921020 w 6797950"/>
              <a:gd name="connsiteY7" fmla="*/ 15083 h 6894350"/>
              <a:gd name="connsiteX0" fmla="*/ 4824291 w 6797950"/>
              <a:gd name="connsiteY0" fmla="*/ 15083 h 6894350"/>
              <a:gd name="connsiteX1" fmla="*/ 6795904 w 6797950"/>
              <a:gd name="connsiteY1" fmla="*/ 0 h 6894350"/>
              <a:gd name="connsiteX2" fmla="*/ 6795904 w 6797950"/>
              <a:gd name="connsiteY2" fmla="*/ 6894350 h 6894350"/>
              <a:gd name="connsiteX3" fmla="*/ 4722914 w 6797950"/>
              <a:gd name="connsiteY3" fmla="*/ 6894350 h 6894350"/>
              <a:gd name="connsiteX4" fmla="*/ 1214168 w 6797950"/>
              <a:gd name="connsiteY4" fmla="*/ 6873084 h 6894350"/>
              <a:gd name="connsiteX5" fmla="*/ 222254 w 6797950"/>
              <a:gd name="connsiteY5" fmla="*/ 5735399 h 6894350"/>
              <a:gd name="connsiteX6" fmla="*/ 384830 w 6797950"/>
              <a:gd name="connsiteY6" fmla="*/ 4231758 h 6894350"/>
              <a:gd name="connsiteX7" fmla="*/ 4824291 w 6797950"/>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 name="connsiteX0" fmla="*/ 4867380 w 6841039"/>
              <a:gd name="connsiteY0" fmla="*/ 15083 h 6894350"/>
              <a:gd name="connsiteX1" fmla="*/ 6838993 w 6841039"/>
              <a:gd name="connsiteY1" fmla="*/ 0 h 6894350"/>
              <a:gd name="connsiteX2" fmla="*/ 6838993 w 6841039"/>
              <a:gd name="connsiteY2" fmla="*/ 6894350 h 6894350"/>
              <a:gd name="connsiteX3" fmla="*/ 4766003 w 6841039"/>
              <a:gd name="connsiteY3" fmla="*/ 6894350 h 6894350"/>
              <a:gd name="connsiteX4" fmla="*/ 1257257 w 6841039"/>
              <a:gd name="connsiteY4" fmla="*/ 6873084 h 6894350"/>
              <a:gd name="connsiteX5" fmla="*/ 172699 w 6841039"/>
              <a:gd name="connsiteY5" fmla="*/ 5756668 h 6894350"/>
              <a:gd name="connsiteX6" fmla="*/ 427919 w 6841039"/>
              <a:gd name="connsiteY6" fmla="*/ 4231758 h 6894350"/>
              <a:gd name="connsiteX7" fmla="*/ 4867380 w 6841039"/>
              <a:gd name="connsiteY7" fmla="*/ 15083 h 68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039" h="6894350">
                <a:moveTo>
                  <a:pt x="4867380" y="15083"/>
                </a:moveTo>
                <a:lnTo>
                  <a:pt x="6838993" y="0"/>
                </a:lnTo>
                <a:cubicBezTo>
                  <a:pt x="6846081" y="2113818"/>
                  <a:pt x="6831905" y="4780532"/>
                  <a:pt x="6838993" y="6894350"/>
                </a:cubicBezTo>
                <a:lnTo>
                  <a:pt x="4766003" y="6894350"/>
                </a:lnTo>
                <a:lnTo>
                  <a:pt x="1257257" y="6873084"/>
                </a:lnTo>
                <a:cubicBezTo>
                  <a:pt x="1166366" y="6750810"/>
                  <a:pt x="475538" y="6192632"/>
                  <a:pt x="172699" y="5756668"/>
                </a:cubicBezTo>
                <a:cubicBezTo>
                  <a:pt x="20299" y="5440494"/>
                  <a:pt x="-220440" y="4866168"/>
                  <a:pt x="427919" y="4231758"/>
                </a:cubicBezTo>
                <a:cubicBezTo>
                  <a:pt x="1257258" y="3372320"/>
                  <a:pt x="4709690" y="100143"/>
                  <a:pt x="4867380" y="15083"/>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像" descr="图像">
            <a:extLst>
              <a:ext uri="{FF2B5EF4-FFF2-40B4-BE49-F238E27FC236}">
                <a16:creationId xmlns:a16="http://schemas.microsoft.com/office/drawing/2014/main" id="{A83917C5-B916-8C76-4B75-AE0B0D2E06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9125" y="5683250"/>
            <a:ext cx="2254885" cy="655955"/>
          </a:xfrm>
          <a:prstGeom prst="rect">
            <a:avLst/>
          </a:prstGeom>
          <a:ln w="12700">
            <a:miter lim="400000"/>
            <a:headEnd/>
            <a:tailEnd/>
          </a:ln>
        </p:spPr>
      </p:pic>
      <p:sp>
        <p:nvSpPr>
          <p:cNvPr id="4" name="演示文稿标题">
            <a:extLst>
              <a:ext uri="{FF2B5EF4-FFF2-40B4-BE49-F238E27FC236}">
                <a16:creationId xmlns:a16="http://schemas.microsoft.com/office/drawing/2014/main" id="{AC0F495F-C71A-434C-0230-F2EE0D57BBC5}"/>
              </a:ext>
            </a:extLst>
          </p:cNvPr>
          <p:cNvSpPr txBox="1">
            <a:spLocks noGrp="1"/>
          </p:cNvSpPr>
          <p:nvPr>
            <p:ph type="title" hasCustomPrompt="1"/>
          </p:nvPr>
        </p:nvSpPr>
        <p:spPr>
          <a:xfrm>
            <a:off x="514350" y="481330"/>
            <a:ext cx="6825615" cy="1730375"/>
          </a:xfrm>
          <a:prstGeom prst="rect">
            <a:avLst/>
          </a:prstGeom>
        </p:spPr>
        <p:txBody>
          <a:bodyPr anchor="b">
            <a:noAutofit/>
          </a:bodyPr>
          <a:lstStyle>
            <a:lvl1pPr>
              <a:defRPr sz="8800" b="1" i="0" spc="-232">
                <a:solidFill>
                  <a:schemeClr val="bg1"/>
                </a:solidFill>
                <a:latin typeface="Arial Black" panose="020B0604020202020204" pitchFamily="34" charset="0"/>
                <a:ea typeface="微软雅黑" panose="020B0503020204020204" charset="-122"/>
                <a:cs typeface="Arial Black" panose="020B0604020202020204" pitchFamily="34" charset="0"/>
              </a:defRPr>
            </a:lvl1pPr>
          </a:lstStyle>
          <a:p>
            <a:r>
              <a:rPr lang="en-US" altLang="zh-CN" dirty="0"/>
              <a:t>THANKS</a:t>
            </a:r>
            <a:endParaRPr lang="zh-CN" dirty="0"/>
          </a:p>
        </p:txBody>
      </p:sp>
      <p:sp>
        <p:nvSpPr>
          <p:cNvPr id="5" name="Holder 3">
            <a:extLst>
              <a:ext uri="{FF2B5EF4-FFF2-40B4-BE49-F238E27FC236}">
                <a16:creationId xmlns:a16="http://schemas.microsoft.com/office/drawing/2014/main" id="{E3C56E3C-A769-E2F5-803B-FF36CEFA2664}"/>
              </a:ext>
            </a:extLst>
          </p:cNvPr>
          <p:cNvSpPr>
            <a:spLocks noGrp="1"/>
          </p:cNvSpPr>
          <p:nvPr>
            <p:ph type="subTitle" idx="4" hasCustomPrompt="1"/>
          </p:nvPr>
        </p:nvSpPr>
        <p:spPr>
          <a:xfrm>
            <a:off x="549122" y="2232863"/>
            <a:ext cx="8538845" cy="369332"/>
          </a:xfrm>
          <a:prstGeom prst="rect">
            <a:avLst/>
          </a:prstGeom>
        </p:spPr>
        <p:txBody>
          <a:bodyPr wrap="square" lIns="0" tIns="0" rIns="0" bIns="0">
            <a:spAutoFit/>
          </a:bodyPr>
          <a:lstStyle>
            <a:lvl1pPr marL="12700" marR="0" indent="0" algn="l" defTabSz="914400" rtl="0" eaLnBrk="1" fontAlgn="base" latinLnBrk="0" hangingPunct="1">
              <a:lnSpc>
                <a:spcPct val="100000"/>
              </a:lnSpc>
              <a:spcBef>
                <a:spcPts val="105"/>
              </a:spcBef>
              <a:spcAft>
                <a:spcPct val="0"/>
              </a:spcAft>
              <a:buClrTx/>
              <a:buSzPct val="100000"/>
              <a:buFont typeface="Calibri" panose="020F0502020204030204"/>
              <a:buNone/>
              <a:tabLst/>
              <a:defRPr/>
            </a:lvl1p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D2FFF1"/>
                </a:solidFill>
                <a:effectLst/>
                <a:uLnTx/>
                <a:uFillTx/>
                <a:latin typeface="Arial Bold" panose="020B0604020202020204" charset="0"/>
                <a:ea typeface="微软雅黑" charset="0"/>
              </a:rPr>
              <a:t>Glorious health for all, Successful life for all</a:t>
            </a:r>
          </a:p>
        </p:txBody>
      </p:sp>
    </p:spTree>
    <p:extLst>
      <p:ext uri="{BB962C8B-B14F-4D97-AF65-F5344CB8AC3E}">
        <p14:creationId xmlns:p14="http://schemas.microsoft.com/office/powerpoint/2010/main" val="3892288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custDataLst>
              <p:tags r:id="rId14"/>
            </p:custDataLst>
          </p:nvPr>
        </p:nvSpPr>
        <p:spPr>
          <a:xfrm>
            <a:off x="377825" y="427038"/>
            <a:ext cx="6797675" cy="1711325"/>
          </a:xfrm>
          <a:prstGeom prst="rect">
            <a:avLst/>
          </a:prstGeom>
          <a:noFill/>
          <a:ln w="9525">
            <a:noFill/>
          </a:ln>
        </p:spPr>
        <p:txBody>
          <a:bodyPr wrap="square" lIns="0" tIns="0" rIns="0" bIns="0"/>
          <a:lstStyle/>
          <a:p>
            <a:pPr lvl="0"/>
            <a:endParaRPr/>
          </a:p>
        </p:txBody>
      </p:sp>
      <p:sp>
        <p:nvSpPr>
          <p:cNvPr id="3075" name="Holder 3"/>
          <p:cNvSpPr>
            <a:spLocks noGrp="1"/>
          </p:cNvSpPr>
          <p:nvPr>
            <p:ph type="body" idx="1"/>
            <p:custDataLst>
              <p:tags r:id="rId15"/>
            </p:custDataLst>
          </p:nvPr>
        </p:nvSpPr>
        <p:spPr>
          <a:xfrm>
            <a:off x="377825" y="2459038"/>
            <a:ext cx="6797675" cy="7058025"/>
          </a:xfrm>
          <a:prstGeom prst="rect">
            <a:avLst/>
          </a:prstGeom>
          <a:noFill/>
          <a:ln w="9525">
            <a:noFill/>
          </a:ln>
        </p:spPr>
        <p:txBody>
          <a:bodyPr wrap="square" lIns="0" tIns="0" rIns="0" bIns="0"/>
          <a:lstStyle/>
          <a:p>
            <a:pPr lvl="0"/>
            <a:endParaRPr/>
          </a:p>
        </p:txBody>
      </p:sp>
      <p:sp>
        <p:nvSpPr>
          <p:cNvPr id="3076" name="Holder 4"/>
          <p:cNvSpPr>
            <a:spLocks noGrp="1"/>
          </p:cNvSpPr>
          <p:nvPr>
            <p:ph type="ftr" sz="quarter" idx="3"/>
            <p:custDataLst>
              <p:tags r:id="rId16"/>
            </p:custDataLst>
          </p:nvPr>
        </p:nvSpPr>
        <p:spPr>
          <a:xfrm>
            <a:off x="2568575" y="9944100"/>
            <a:ext cx="2417763" cy="534988"/>
          </a:xfrm>
          <a:prstGeom prst="rect">
            <a:avLst/>
          </a:prstGeom>
          <a:noFill/>
          <a:ln w="9525">
            <a:noFill/>
          </a:ln>
        </p:spPr>
        <p:txBody>
          <a:bodyPr wrap="square" lIns="0" tIns="0" rIns="0" bIns="0"/>
          <a:lstStyle>
            <a:lvl1pPr>
              <a:defRPr/>
            </a:lvl1pPr>
          </a:lstStyle>
          <a:p>
            <a:pPr lvl="0"/>
            <a:endParaRPr/>
          </a:p>
        </p:txBody>
      </p:sp>
      <p:sp>
        <p:nvSpPr>
          <p:cNvPr id="3077" name="Holder 5"/>
          <p:cNvSpPr>
            <a:spLocks noGrp="1"/>
          </p:cNvSpPr>
          <p:nvPr>
            <p:ph type="dt" sz="half" idx="2"/>
            <p:custDataLst>
              <p:tags r:id="rId17"/>
            </p:custDataLst>
          </p:nvPr>
        </p:nvSpPr>
        <p:spPr>
          <a:xfrm>
            <a:off x="377825" y="9944100"/>
            <a:ext cx="1736725" cy="534988"/>
          </a:xfrm>
          <a:prstGeom prst="rect">
            <a:avLst/>
          </a:prstGeom>
          <a:noFill/>
          <a:ln w="9525">
            <a:noFill/>
          </a:ln>
        </p:spPr>
        <p:txBody>
          <a:bodyPr wrap="square" lIns="0" tIns="0" rIns="0" bIns="0"/>
          <a:lstStyle>
            <a:lvl1pPr>
              <a:defRPr/>
            </a:lvl1pPr>
          </a:lstStyle>
          <a:p>
            <a:pPr lvl="0"/>
            <a:fld id="{BB962C8B-B14F-4D97-AF65-F5344CB8AC3E}" type="datetime1">
              <a:rPr lang="en-US"/>
              <a:t>3/15/2024</a:t>
            </a:fld>
            <a:endParaRPr lang="en-US"/>
          </a:p>
        </p:txBody>
      </p:sp>
      <p:sp>
        <p:nvSpPr>
          <p:cNvPr id="3078" name="Holder 6"/>
          <p:cNvSpPr>
            <a:spLocks noGrp="1"/>
          </p:cNvSpPr>
          <p:nvPr>
            <p:ph type="sldNum" sz="quarter" idx="4"/>
            <p:custDataLst>
              <p:tags r:id="rId18"/>
            </p:custDataLst>
          </p:nvPr>
        </p:nvSpPr>
        <p:spPr>
          <a:xfrm>
            <a:off x="5438775" y="9944100"/>
            <a:ext cx="1736725" cy="534988"/>
          </a:xfrm>
          <a:prstGeom prst="rect">
            <a:avLst/>
          </a:prstGeom>
          <a:noFill/>
          <a:ln w="9525">
            <a:noFill/>
          </a:ln>
        </p:spPr>
        <p:txBody>
          <a:bodyPr wrap="square" lIns="0" tIns="0" rIns="0" bIns="0"/>
          <a:lstStyle>
            <a:lvl1pPr algn="r">
              <a:defRPr/>
            </a:lvl1pPr>
          </a:lstStyle>
          <a:p>
            <a:pPr lvl="0"/>
            <a:fld id="{9A0DB2DC-4C9A-4742-B13C-FB6460FD3503}" type="slidenum">
              <a:rPr lang="ru-RU"/>
              <a:t>‹Nº›</a:t>
            </a:fld>
            <a:endParaRPr lang="ru-RU"/>
          </a:p>
        </p:txBody>
      </p:sp>
    </p:spTree>
  </p:cSld>
  <p:clrMap bg1="lt1" tx1="dk1" bg2="lt2" tx2="dk2" accent1="accent1" accent2="accent2" accent3="accent3" accent4="accent4" accent5="accent5" accent6="accent6" hlink="hlink" folHlink="folHlink"/>
  <p:sldLayoutIdLst>
    <p:sldLayoutId id="2147483654" r:id="rId1"/>
    <p:sldLayoutId id="2147483688" r:id="rId2"/>
    <p:sldLayoutId id="2147483693" r:id="rId3"/>
    <p:sldLayoutId id="2147483694" r:id="rId4"/>
    <p:sldLayoutId id="2147483695" r:id="rId5"/>
    <p:sldLayoutId id="2147483692" r:id="rId6"/>
    <p:sldLayoutId id="2147483691" r:id="rId7"/>
    <p:sldLayoutId id="2147483696" r:id="rId8"/>
    <p:sldLayoutId id="2147483697" r:id="rId9"/>
    <p:sldLayoutId id="2147483698" r:id="rId10"/>
    <p:sldLayoutId id="2147483704" r:id="rId11"/>
    <p:sldLayoutId id="2147483705" r:id="rId12"/>
  </p:sldLayoutIdLst>
  <p:hf sldNum="0" hdr="0" ftr="0" dt="0"/>
  <p:txStyles>
    <p:titleStyle>
      <a:lvl1pPr lvl="0">
        <a:buNone/>
        <a:defRPr kern="1200"/>
      </a:lvl1pPr>
    </p:titleStyle>
    <p:bodyStyle>
      <a:lvl1pPr marL="0" lvl="0" indent="0">
        <a:buNone/>
        <a:defRPr sz="3200" kern="1200">
          <a:latin typeface="Calibri" panose="020F0502020204030204"/>
          <a:ea typeface="Arial" panose="020B0604020202020204"/>
        </a:defRPr>
      </a:lvl1pPr>
      <a:lvl2pPr marL="457200" lvl="1" indent="0">
        <a:buNone/>
        <a:defRPr sz="3200" kern="1200">
          <a:latin typeface="Calibri" panose="020F0502020204030204"/>
          <a:ea typeface="Arial" panose="020B0604020202020204"/>
        </a:defRPr>
      </a:lvl2pPr>
      <a:lvl3pPr marL="914400" lvl="2" indent="0">
        <a:buNone/>
        <a:defRPr sz="3200" kern="1200">
          <a:latin typeface="Calibri" panose="020F0502020204030204"/>
          <a:ea typeface="Arial" panose="020B0604020202020204"/>
        </a:defRPr>
      </a:lvl3pPr>
      <a:lvl4pPr marL="1371600" lvl="3" indent="0">
        <a:buNone/>
        <a:defRPr sz="3200" kern="1200">
          <a:latin typeface="Calibri" panose="020F0502020204030204"/>
          <a:ea typeface="Arial" panose="020B0604020202020204"/>
        </a:defRPr>
      </a:lvl4pPr>
      <a:lvl5pPr marL="1828800" lvl="4" indent="0">
        <a:buNone/>
        <a:defRPr sz="3200" kern="1200">
          <a:latin typeface="Calibri" panose="020F0502020204030204"/>
          <a:ea typeface="Arial" panose="020B0604020202020204"/>
        </a:defRPr>
      </a:lvl5pPr>
      <a:lvl6pPr marL="2514600" lvl="5" indent="-228600">
        <a:buNone/>
        <a:defRPr sz="3200" kern="1200">
          <a:latin typeface="Calibri" panose="020F0502020204030204"/>
          <a:ea typeface="Arial" panose="020B0604020202020204"/>
        </a:defRPr>
      </a:lvl6pPr>
      <a:lvl7pPr marL="2971800" lvl="6" indent="-228600">
        <a:buNone/>
        <a:defRPr sz="3200" kern="1200">
          <a:latin typeface="Calibri" panose="020F0502020204030204"/>
          <a:ea typeface="Arial" panose="020B0604020202020204"/>
        </a:defRPr>
      </a:lvl7pPr>
      <a:lvl8pPr marL="3429000" lvl="7" indent="-228600">
        <a:buNone/>
        <a:defRPr sz="3200" kern="1200">
          <a:latin typeface="Calibri" panose="020F0502020204030204"/>
          <a:ea typeface="Arial" panose="020B0604020202020204"/>
        </a:defRPr>
      </a:lvl8pPr>
      <a:lvl9pPr marL="3886200" lvl="8" indent="-228600">
        <a:buNone/>
        <a:defRPr sz="3200" kern="1200">
          <a:latin typeface="Calibri" panose="020F0502020204030204"/>
          <a:ea typeface="Arial" panose="020B0604020202020204"/>
        </a:defRPr>
      </a:lvl9pPr>
    </p:bodyStyle>
    <p:otherStyle>
      <a:lvl1pPr marL="0" lvl="0" indent="0">
        <a:buNone/>
        <a:defRPr kern="1200">
          <a:latin typeface="Calibri" panose="020F0502020204030204"/>
          <a:ea typeface="Arial" panose="020B0604020202020204"/>
        </a:defRPr>
      </a:lvl1pPr>
      <a:lvl2pPr marL="457200" lvl="1" indent="0">
        <a:buNone/>
        <a:defRPr kern="1200">
          <a:latin typeface="Calibri" panose="020F0502020204030204"/>
          <a:ea typeface="Arial" panose="020B0604020202020204"/>
        </a:defRPr>
      </a:lvl2pPr>
      <a:lvl3pPr marL="914400" lvl="2" indent="0">
        <a:buNone/>
        <a:defRPr kern="1200">
          <a:latin typeface="Calibri" panose="020F0502020204030204"/>
          <a:ea typeface="Arial" panose="020B0604020202020204"/>
        </a:defRPr>
      </a:lvl3pPr>
      <a:lvl4pPr marL="1371600" lvl="3" indent="0">
        <a:buNone/>
        <a:defRPr kern="1200">
          <a:latin typeface="Calibri" panose="020F0502020204030204"/>
          <a:ea typeface="Arial" panose="020B0604020202020204"/>
        </a:defRPr>
      </a:lvl4pPr>
      <a:lvl5pPr marL="1828800" lvl="4" indent="0">
        <a:buNone/>
        <a:defRPr kern="1200">
          <a:latin typeface="Calibri" panose="020F0502020204030204"/>
          <a:ea typeface="Arial" panose="020B0604020202020204"/>
        </a:defRPr>
      </a:lvl5pPr>
      <a:lvl6pPr marL="2286000" lvl="5" indent="0">
        <a:buNone/>
        <a:defRPr kern="1200">
          <a:latin typeface="Calibri" panose="020F0502020204030204"/>
          <a:ea typeface="Arial" panose="020B0604020202020204"/>
        </a:defRPr>
      </a:lvl6pPr>
      <a:lvl7pPr marL="2743200" lvl="6" indent="0">
        <a:buNone/>
        <a:defRPr kern="1200">
          <a:latin typeface="Calibri" panose="020F0502020204030204"/>
          <a:ea typeface="Arial" panose="020B0604020202020204"/>
        </a:defRPr>
      </a:lvl7pPr>
      <a:lvl8pPr marL="3200400" lvl="7" indent="0">
        <a:buNone/>
        <a:defRPr kern="1200">
          <a:latin typeface="Calibri" panose="020F0502020204030204"/>
          <a:ea typeface="Arial" panose="020B0604020202020204"/>
        </a:defRPr>
      </a:lvl8pPr>
      <a:lvl9pPr marL="3657600" lvl="8" indent="0">
        <a:buNone/>
        <a:defRPr kern="1200">
          <a:latin typeface="Calibri" panose="020F0502020204030204"/>
          <a:ea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87.png"/><Relationship Id="rId3" Type="http://schemas.openxmlformats.org/officeDocument/2006/relationships/tags" Target="../tags/tag183.xml"/><Relationship Id="rId7" Type="http://schemas.openxmlformats.org/officeDocument/2006/relationships/slideLayout" Target="../slideLayouts/slideLayout1.xml"/><Relationship Id="rId12" Type="http://schemas.openxmlformats.org/officeDocument/2006/relationships/image" Target="../media/image32.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image" Target="../media/image86.jpeg"/><Relationship Id="rId5" Type="http://schemas.openxmlformats.org/officeDocument/2006/relationships/tags" Target="../tags/tag185.xml"/><Relationship Id="rId10" Type="http://schemas.openxmlformats.org/officeDocument/2006/relationships/image" Target="../media/image85.jpeg"/><Relationship Id="rId4" Type="http://schemas.openxmlformats.org/officeDocument/2006/relationships/tags" Target="../tags/tag184.xml"/><Relationship Id="rId9" Type="http://schemas.openxmlformats.org/officeDocument/2006/relationships/image" Target="../media/image84.jpeg"/><Relationship Id="rId14"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notesSlide" Target="../notesSlides/notesSlide10.xml"/><Relationship Id="rId18" Type="http://schemas.openxmlformats.org/officeDocument/2006/relationships/image" Target="../media/image93.png"/><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slideLayout" Target="../slideLayouts/slideLayout1.xml"/><Relationship Id="rId17" Type="http://schemas.openxmlformats.org/officeDocument/2006/relationships/image" Target="../media/image92.png"/><Relationship Id="rId2" Type="http://schemas.openxmlformats.org/officeDocument/2006/relationships/tags" Target="../tags/tag188.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5" Type="http://schemas.openxmlformats.org/officeDocument/2006/relationships/tags" Target="../tags/tag191.xml"/><Relationship Id="rId15" Type="http://schemas.openxmlformats.org/officeDocument/2006/relationships/image" Target="../media/image90.jpeg"/><Relationship Id="rId10" Type="http://schemas.openxmlformats.org/officeDocument/2006/relationships/tags" Target="../tags/tag196.xml"/><Relationship Id="rId19" Type="http://schemas.openxmlformats.org/officeDocument/2006/relationships/image" Target="../media/image94.png"/><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image" Target="../media/image89.jpeg"/></Relationships>
</file>

<file path=ppt/slides/_rels/slide12.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image" Target="../media/image32.png"/><Relationship Id="rId3" Type="http://schemas.openxmlformats.org/officeDocument/2006/relationships/tags" Target="../tags/tag200.xml"/><Relationship Id="rId21" Type="http://schemas.openxmlformats.org/officeDocument/2006/relationships/tags" Target="../tags/tag218.xml"/><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image" Target="../media/image96.jpeg"/><Relationship Id="rId2" Type="http://schemas.openxmlformats.org/officeDocument/2006/relationships/tags" Target="../tags/tag199.xml"/><Relationship Id="rId16" Type="http://schemas.openxmlformats.org/officeDocument/2006/relationships/tags" Target="../tags/tag213.xml"/><Relationship Id="rId20" Type="http://schemas.openxmlformats.org/officeDocument/2006/relationships/tags" Target="../tags/tag217.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24" Type="http://schemas.openxmlformats.org/officeDocument/2006/relationships/slideLayout" Target="../slideLayouts/slideLayout1.xml"/><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tags" Target="../tags/tag220.xml"/><Relationship Id="rId10" Type="http://schemas.openxmlformats.org/officeDocument/2006/relationships/tags" Target="../tags/tag207.xml"/><Relationship Id="rId19" Type="http://schemas.openxmlformats.org/officeDocument/2006/relationships/tags" Target="../tags/tag216.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9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9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notesSlide" Target="../notesSlides/notesSlide2.xml"/><Relationship Id="rId39" Type="http://schemas.openxmlformats.org/officeDocument/2006/relationships/image" Target="../media/image22.png"/><Relationship Id="rId21" Type="http://schemas.openxmlformats.org/officeDocument/2006/relationships/tags" Target="../tags/tag27.xml"/><Relationship Id="rId34" Type="http://schemas.openxmlformats.org/officeDocument/2006/relationships/image" Target="../media/image17.png"/><Relationship Id="rId42" Type="http://schemas.openxmlformats.org/officeDocument/2006/relationships/image" Target="../media/image24.png"/><Relationship Id="rId47" Type="http://schemas.openxmlformats.org/officeDocument/2006/relationships/image" Target="../media/image29.svg"/><Relationship Id="rId50" Type="http://schemas.openxmlformats.org/officeDocument/2006/relationships/image" Target="../media/image32.png"/><Relationship Id="rId7" Type="http://schemas.openxmlformats.org/officeDocument/2006/relationships/tags" Target="../tags/tag13.xml"/><Relationship Id="rId2" Type="http://schemas.openxmlformats.org/officeDocument/2006/relationships/tags" Target="../tags/tag8.xml"/><Relationship Id="rId16" Type="http://schemas.openxmlformats.org/officeDocument/2006/relationships/tags" Target="../tags/tag22.xml"/><Relationship Id="rId29" Type="http://schemas.openxmlformats.org/officeDocument/2006/relationships/image" Target="../media/image12.png"/><Relationship Id="rId11" Type="http://schemas.openxmlformats.org/officeDocument/2006/relationships/tags" Target="../tags/tag17.xml"/><Relationship Id="rId24" Type="http://schemas.openxmlformats.org/officeDocument/2006/relationships/tags" Target="../tags/tag30.xml"/><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7.svg"/><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image" Target="../media/image11.png"/><Relationship Id="rId36" Type="http://schemas.openxmlformats.org/officeDocument/2006/relationships/image" Target="../media/image19.png"/><Relationship Id="rId49" Type="http://schemas.openxmlformats.org/officeDocument/2006/relationships/image" Target="../media/image31.svg"/><Relationship Id="rId10" Type="http://schemas.openxmlformats.org/officeDocument/2006/relationships/tags" Target="../tags/tag16.xml"/><Relationship Id="rId19" Type="http://schemas.openxmlformats.org/officeDocument/2006/relationships/tags" Target="../tags/tag25.xml"/><Relationship Id="rId31" Type="http://schemas.openxmlformats.org/officeDocument/2006/relationships/image" Target="../media/image14.png"/><Relationship Id="rId44" Type="http://schemas.openxmlformats.org/officeDocument/2006/relationships/image" Target="../media/image26.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5.svg"/><Relationship Id="rId48" Type="http://schemas.openxmlformats.org/officeDocument/2006/relationships/image" Target="../media/image30.png"/><Relationship Id="rId8" Type="http://schemas.openxmlformats.org/officeDocument/2006/relationships/tags" Target="../tags/tag14.xml"/><Relationship Id="rId3" Type="http://schemas.openxmlformats.org/officeDocument/2006/relationships/tags" Target="../tags/tag9.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slideLayout" Target="../slideLayouts/slideLayout1.xml"/><Relationship Id="rId33" Type="http://schemas.openxmlformats.org/officeDocument/2006/relationships/image" Target="../media/image16.png"/><Relationship Id="rId38" Type="http://schemas.openxmlformats.org/officeDocument/2006/relationships/image" Target="../media/image21.png"/><Relationship Id="rId46" Type="http://schemas.openxmlformats.org/officeDocument/2006/relationships/image" Target="../media/image28.png"/><Relationship Id="rId20" Type="http://schemas.openxmlformats.org/officeDocument/2006/relationships/tags" Target="../tags/tag26.xml"/><Relationship Id="rId41" Type="http://schemas.microsoft.com/office/2007/relationships/hdphoto" Target="../media/hdphoto2.wdp"/><Relationship Id="rId1" Type="http://schemas.openxmlformats.org/officeDocument/2006/relationships/tags" Target="../tags/tag7.xml"/><Relationship Id="rId6" Type="http://schemas.openxmlformats.org/officeDocument/2006/relationships/tags" Target="../tags/tag12.xml"/></Relationships>
</file>

<file path=ppt/slides/_rels/slide3.xml.rels><?xml version="1.0" encoding="UTF-8" standalone="yes"?>
<Relationships xmlns="http://schemas.openxmlformats.org/package/2006/relationships"><Relationship Id="rId13" Type="http://schemas.openxmlformats.org/officeDocument/2006/relationships/tags" Target="../tags/tag43.xml"/><Relationship Id="rId18" Type="http://schemas.openxmlformats.org/officeDocument/2006/relationships/tags" Target="../tags/tag48.xml"/><Relationship Id="rId26" Type="http://schemas.openxmlformats.org/officeDocument/2006/relationships/tags" Target="../tags/tag56.xml"/><Relationship Id="rId21" Type="http://schemas.openxmlformats.org/officeDocument/2006/relationships/tags" Target="../tags/tag51.xml"/><Relationship Id="rId34" Type="http://schemas.openxmlformats.org/officeDocument/2006/relationships/image" Target="../media/image33.jpeg"/><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5" Type="http://schemas.openxmlformats.org/officeDocument/2006/relationships/tags" Target="../tags/tag55.xml"/><Relationship Id="rId33" Type="http://schemas.openxmlformats.org/officeDocument/2006/relationships/notesSlide" Target="../notesSlides/notesSlide3.xml"/><Relationship Id="rId38" Type="http://schemas.openxmlformats.org/officeDocument/2006/relationships/image" Target="../media/image32.png"/><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tags" Target="../tags/tag50.xml"/><Relationship Id="rId29" Type="http://schemas.openxmlformats.org/officeDocument/2006/relationships/tags" Target="../tags/tag59.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24" Type="http://schemas.openxmlformats.org/officeDocument/2006/relationships/tags" Target="../tags/tag54.xml"/><Relationship Id="rId32" Type="http://schemas.openxmlformats.org/officeDocument/2006/relationships/slideLayout" Target="../slideLayouts/slideLayout1.xml"/><Relationship Id="rId37" Type="http://schemas.openxmlformats.org/officeDocument/2006/relationships/image" Target="../media/image36.png"/><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tags" Target="../tags/tag53.xml"/><Relationship Id="rId28" Type="http://schemas.openxmlformats.org/officeDocument/2006/relationships/tags" Target="../tags/tag58.xml"/><Relationship Id="rId36" Type="http://schemas.openxmlformats.org/officeDocument/2006/relationships/image" Target="../media/image35.jpeg"/><Relationship Id="rId10" Type="http://schemas.openxmlformats.org/officeDocument/2006/relationships/tags" Target="../tags/tag40.xml"/><Relationship Id="rId19" Type="http://schemas.openxmlformats.org/officeDocument/2006/relationships/tags" Target="../tags/tag49.xml"/><Relationship Id="rId31" Type="http://schemas.openxmlformats.org/officeDocument/2006/relationships/tags" Target="../tags/tag61.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tags" Target="../tags/tag52.xml"/><Relationship Id="rId27" Type="http://schemas.openxmlformats.org/officeDocument/2006/relationships/tags" Target="../tags/tag57.xml"/><Relationship Id="rId30" Type="http://schemas.openxmlformats.org/officeDocument/2006/relationships/tags" Target="../tags/tag60.xml"/><Relationship Id="rId35" Type="http://schemas.openxmlformats.org/officeDocument/2006/relationships/image" Target="../media/image34.jpeg"/><Relationship Id="rId8" Type="http://schemas.openxmlformats.org/officeDocument/2006/relationships/tags" Target="../tags/tag38.xml"/><Relationship Id="rId3" Type="http://schemas.openxmlformats.org/officeDocument/2006/relationships/tags" Target="../tags/tag33.xml"/></Relationships>
</file>

<file path=ppt/slides/_rels/slide4.xml.rels><?xml version="1.0" encoding="UTF-8" standalone="yes"?>
<Relationships xmlns="http://schemas.openxmlformats.org/package/2006/relationships"><Relationship Id="rId13" Type="http://schemas.openxmlformats.org/officeDocument/2006/relationships/tags" Target="../tags/tag74.xml"/><Relationship Id="rId18" Type="http://schemas.openxmlformats.org/officeDocument/2006/relationships/tags" Target="../tags/tag79.xml"/><Relationship Id="rId26" Type="http://schemas.openxmlformats.org/officeDocument/2006/relationships/tags" Target="../tags/tag87.xml"/><Relationship Id="rId3" Type="http://schemas.openxmlformats.org/officeDocument/2006/relationships/tags" Target="../tags/tag64.xml"/><Relationship Id="rId21" Type="http://schemas.openxmlformats.org/officeDocument/2006/relationships/tags" Target="../tags/tag82.xml"/><Relationship Id="rId34" Type="http://schemas.openxmlformats.org/officeDocument/2006/relationships/image" Target="../media/image41.png"/><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tags" Target="../tags/tag86.xml"/><Relationship Id="rId33" Type="http://schemas.openxmlformats.org/officeDocument/2006/relationships/image" Target="../media/image40.png"/><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tags" Target="../tags/tag81.xml"/><Relationship Id="rId29" Type="http://schemas.openxmlformats.org/officeDocument/2006/relationships/notesSlide" Target="../notesSlides/notesSlide4.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tags" Target="../tags/tag85.xml"/><Relationship Id="rId32" Type="http://schemas.openxmlformats.org/officeDocument/2006/relationships/image" Target="../media/image39.png"/><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tags" Target="../tags/tag84.xml"/><Relationship Id="rId28" Type="http://schemas.openxmlformats.org/officeDocument/2006/relationships/slideLayout" Target="../slideLayouts/slideLayout1.xml"/><Relationship Id="rId36" Type="http://schemas.openxmlformats.org/officeDocument/2006/relationships/image" Target="../media/image43.png"/><Relationship Id="rId10" Type="http://schemas.openxmlformats.org/officeDocument/2006/relationships/tags" Target="../tags/tag71.xml"/><Relationship Id="rId19" Type="http://schemas.openxmlformats.org/officeDocument/2006/relationships/tags" Target="../tags/tag80.xml"/><Relationship Id="rId31" Type="http://schemas.openxmlformats.org/officeDocument/2006/relationships/image" Target="../media/image38.jpe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tags" Target="../tags/tag83.xml"/><Relationship Id="rId27" Type="http://schemas.openxmlformats.org/officeDocument/2006/relationships/tags" Target="../tags/tag88.xml"/><Relationship Id="rId30" Type="http://schemas.openxmlformats.org/officeDocument/2006/relationships/image" Target="../media/image37.jpeg"/><Relationship Id="rId35" Type="http://schemas.openxmlformats.org/officeDocument/2006/relationships/image" Target="../media/image42.png"/><Relationship Id="rId8" Type="http://schemas.openxmlformats.org/officeDocument/2006/relationships/tags" Target="../tags/tag69.xml"/></Relationships>
</file>

<file path=ppt/slides/_rels/slide5.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tags" Target="../tags/tag101.xml"/><Relationship Id="rId18" Type="http://schemas.openxmlformats.org/officeDocument/2006/relationships/slideLayout" Target="../slideLayouts/slideLayout1.xml"/><Relationship Id="rId26" Type="http://schemas.openxmlformats.org/officeDocument/2006/relationships/image" Target="../media/image50.svg"/><Relationship Id="rId3" Type="http://schemas.openxmlformats.org/officeDocument/2006/relationships/tags" Target="../tags/tag91.xml"/><Relationship Id="rId21" Type="http://schemas.openxmlformats.org/officeDocument/2006/relationships/image" Target="../media/image45.png"/><Relationship Id="rId7" Type="http://schemas.openxmlformats.org/officeDocument/2006/relationships/tags" Target="../tags/tag95.xml"/><Relationship Id="rId12" Type="http://schemas.openxmlformats.org/officeDocument/2006/relationships/tags" Target="../tags/tag100.xml"/><Relationship Id="rId17" Type="http://schemas.openxmlformats.org/officeDocument/2006/relationships/tags" Target="../tags/tag105.xml"/><Relationship Id="rId25" Type="http://schemas.openxmlformats.org/officeDocument/2006/relationships/image" Target="../media/image49.png"/><Relationship Id="rId2" Type="http://schemas.openxmlformats.org/officeDocument/2006/relationships/tags" Target="../tags/tag90.xml"/><Relationship Id="rId16" Type="http://schemas.openxmlformats.org/officeDocument/2006/relationships/tags" Target="../tags/tag104.xml"/><Relationship Id="rId20" Type="http://schemas.microsoft.com/office/2007/relationships/hdphoto" Target="../media/hdphoto3.wdp"/><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tags" Target="../tags/tag99.xml"/><Relationship Id="rId24" Type="http://schemas.openxmlformats.org/officeDocument/2006/relationships/image" Target="../media/image48.svg"/><Relationship Id="rId5" Type="http://schemas.openxmlformats.org/officeDocument/2006/relationships/tags" Target="../tags/tag93.xml"/><Relationship Id="rId15" Type="http://schemas.openxmlformats.org/officeDocument/2006/relationships/tags" Target="../tags/tag103.xml"/><Relationship Id="rId23" Type="http://schemas.openxmlformats.org/officeDocument/2006/relationships/image" Target="../media/image47.png"/><Relationship Id="rId28" Type="http://schemas.openxmlformats.org/officeDocument/2006/relationships/image" Target="../media/image32.png"/><Relationship Id="rId10" Type="http://schemas.openxmlformats.org/officeDocument/2006/relationships/tags" Target="../tags/tag98.xml"/><Relationship Id="rId19" Type="http://schemas.openxmlformats.org/officeDocument/2006/relationships/image" Target="../media/image44.png"/><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tags" Target="../tags/tag102.xml"/><Relationship Id="rId22" Type="http://schemas.openxmlformats.org/officeDocument/2006/relationships/image" Target="../media/image46.svg"/><Relationship Id="rId27" Type="http://schemas.openxmlformats.org/officeDocument/2006/relationships/image" Target="../media/image22.png"/></Relationships>
</file>

<file path=ppt/slides/_rels/slide6.xml.rels><?xml version="1.0" encoding="UTF-8" standalone="yes"?>
<Relationships xmlns="http://schemas.openxmlformats.org/package/2006/relationships"><Relationship Id="rId26" Type="http://schemas.openxmlformats.org/officeDocument/2006/relationships/tags" Target="../tags/tag131.xml"/><Relationship Id="rId21" Type="http://schemas.openxmlformats.org/officeDocument/2006/relationships/tags" Target="../tags/tag126.xml"/><Relationship Id="rId42" Type="http://schemas.openxmlformats.org/officeDocument/2006/relationships/tags" Target="../tags/tag147.xml"/><Relationship Id="rId47" Type="http://schemas.openxmlformats.org/officeDocument/2006/relationships/slideLayout" Target="../slideLayouts/slideLayout1.xml"/><Relationship Id="rId63" Type="http://schemas.openxmlformats.org/officeDocument/2006/relationships/image" Target="../media/image65.jpeg"/><Relationship Id="rId68" Type="http://schemas.openxmlformats.org/officeDocument/2006/relationships/image" Target="../media/image70.png"/><Relationship Id="rId2" Type="http://schemas.openxmlformats.org/officeDocument/2006/relationships/tags" Target="../tags/tag107.xml"/><Relationship Id="rId16" Type="http://schemas.openxmlformats.org/officeDocument/2006/relationships/tags" Target="../tags/tag121.xml"/><Relationship Id="rId29" Type="http://schemas.openxmlformats.org/officeDocument/2006/relationships/tags" Target="../tags/tag134.xml"/><Relationship Id="rId11" Type="http://schemas.openxmlformats.org/officeDocument/2006/relationships/tags" Target="../tags/tag116.xml"/><Relationship Id="rId24" Type="http://schemas.openxmlformats.org/officeDocument/2006/relationships/tags" Target="../tags/tag129.xml"/><Relationship Id="rId32" Type="http://schemas.openxmlformats.org/officeDocument/2006/relationships/tags" Target="../tags/tag137.xml"/><Relationship Id="rId37" Type="http://schemas.openxmlformats.org/officeDocument/2006/relationships/tags" Target="../tags/tag142.xml"/><Relationship Id="rId40" Type="http://schemas.openxmlformats.org/officeDocument/2006/relationships/tags" Target="../tags/tag145.xml"/><Relationship Id="rId45" Type="http://schemas.openxmlformats.org/officeDocument/2006/relationships/tags" Target="../tags/tag150.xml"/><Relationship Id="rId53" Type="http://schemas.openxmlformats.org/officeDocument/2006/relationships/image" Target="../media/image55.png"/><Relationship Id="rId58" Type="http://schemas.openxmlformats.org/officeDocument/2006/relationships/image" Target="../media/image60.png"/><Relationship Id="rId66" Type="http://schemas.openxmlformats.org/officeDocument/2006/relationships/image" Target="../media/image68.jpeg"/><Relationship Id="rId5" Type="http://schemas.openxmlformats.org/officeDocument/2006/relationships/tags" Target="../tags/tag110.xml"/><Relationship Id="rId61" Type="http://schemas.openxmlformats.org/officeDocument/2006/relationships/image" Target="../media/image63.png"/><Relationship Id="rId19" Type="http://schemas.openxmlformats.org/officeDocument/2006/relationships/tags" Target="../tags/tag124.xml"/><Relationship Id="rId14" Type="http://schemas.openxmlformats.org/officeDocument/2006/relationships/tags" Target="../tags/tag119.xml"/><Relationship Id="rId22" Type="http://schemas.openxmlformats.org/officeDocument/2006/relationships/tags" Target="../tags/tag127.xml"/><Relationship Id="rId27" Type="http://schemas.openxmlformats.org/officeDocument/2006/relationships/tags" Target="../tags/tag132.xml"/><Relationship Id="rId30" Type="http://schemas.openxmlformats.org/officeDocument/2006/relationships/tags" Target="../tags/tag135.xml"/><Relationship Id="rId35" Type="http://schemas.openxmlformats.org/officeDocument/2006/relationships/tags" Target="../tags/tag140.xml"/><Relationship Id="rId43" Type="http://schemas.openxmlformats.org/officeDocument/2006/relationships/tags" Target="../tags/tag148.xml"/><Relationship Id="rId48" Type="http://schemas.openxmlformats.org/officeDocument/2006/relationships/notesSlide" Target="../notesSlides/notesSlide5.xml"/><Relationship Id="rId56" Type="http://schemas.openxmlformats.org/officeDocument/2006/relationships/image" Target="../media/image58.png"/><Relationship Id="rId64" Type="http://schemas.openxmlformats.org/officeDocument/2006/relationships/image" Target="../media/image66.png"/><Relationship Id="rId69" Type="http://schemas.openxmlformats.org/officeDocument/2006/relationships/image" Target="../media/image71.png"/><Relationship Id="rId8" Type="http://schemas.openxmlformats.org/officeDocument/2006/relationships/tags" Target="../tags/tag113.xml"/><Relationship Id="rId51" Type="http://schemas.openxmlformats.org/officeDocument/2006/relationships/image" Target="../media/image53.png"/><Relationship Id="rId72" Type="http://schemas.openxmlformats.org/officeDocument/2006/relationships/image" Target="../media/image32.png"/><Relationship Id="rId3" Type="http://schemas.openxmlformats.org/officeDocument/2006/relationships/tags" Target="../tags/tag108.xml"/><Relationship Id="rId12" Type="http://schemas.openxmlformats.org/officeDocument/2006/relationships/tags" Target="../tags/tag117.xml"/><Relationship Id="rId17" Type="http://schemas.openxmlformats.org/officeDocument/2006/relationships/tags" Target="../tags/tag122.xml"/><Relationship Id="rId25" Type="http://schemas.openxmlformats.org/officeDocument/2006/relationships/tags" Target="../tags/tag130.xml"/><Relationship Id="rId33" Type="http://schemas.openxmlformats.org/officeDocument/2006/relationships/tags" Target="../tags/tag138.xml"/><Relationship Id="rId38" Type="http://schemas.openxmlformats.org/officeDocument/2006/relationships/tags" Target="../tags/tag143.xml"/><Relationship Id="rId46" Type="http://schemas.openxmlformats.org/officeDocument/2006/relationships/tags" Target="../tags/tag151.xml"/><Relationship Id="rId59" Type="http://schemas.openxmlformats.org/officeDocument/2006/relationships/image" Target="../media/image61.png"/><Relationship Id="rId67" Type="http://schemas.openxmlformats.org/officeDocument/2006/relationships/image" Target="../media/image69.png"/><Relationship Id="rId20" Type="http://schemas.openxmlformats.org/officeDocument/2006/relationships/tags" Target="../tags/tag125.xml"/><Relationship Id="rId41" Type="http://schemas.openxmlformats.org/officeDocument/2006/relationships/tags" Target="../tags/tag146.xml"/><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1" Type="http://schemas.openxmlformats.org/officeDocument/2006/relationships/tags" Target="../tags/tag106.xml"/><Relationship Id="rId6" Type="http://schemas.openxmlformats.org/officeDocument/2006/relationships/tags" Target="../tags/tag111.xml"/><Relationship Id="rId15" Type="http://schemas.openxmlformats.org/officeDocument/2006/relationships/tags" Target="../tags/tag120.xml"/><Relationship Id="rId23" Type="http://schemas.openxmlformats.org/officeDocument/2006/relationships/tags" Target="../tags/tag128.xml"/><Relationship Id="rId28" Type="http://schemas.openxmlformats.org/officeDocument/2006/relationships/tags" Target="../tags/tag133.xml"/><Relationship Id="rId36" Type="http://schemas.openxmlformats.org/officeDocument/2006/relationships/tags" Target="../tags/tag141.xml"/><Relationship Id="rId49" Type="http://schemas.openxmlformats.org/officeDocument/2006/relationships/image" Target="../media/image51.png"/><Relationship Id="rId57" Type="http://schemas.openxmlformats.org/officeDocument/2006/relationships/image" Target="../media/image59.png"/><Relationship Id="rId10" Type="http://schemas.openxmlformats.org/officeDocument/2006/relationships/tags" Target="../tags/tag115.xml"/><Relationship Id="rId31" Type="http://schemas.openxmlformats.org/officeDocument/2006/relationships/tags" Target="../tags/tag136.xml"/><Relationship Id="rId44" Type="http://schemas.openxmlformats.org/officeDocument/2006/relationships/tags" Target="../tags/tag149.xml"/><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jpeg"/><Relationship Id="rId73" Type="http://schemas.openxmlformats.org/officeDocument/2006/relationships/image" Target="../media/image74.png"/><Relationship Id="rId4" Type="http://schemas.openxmlformats.org/officeDocument/2006/relationships/tags" Target="../tags/tag109.xml"/><Relationship Id="rId9" Type="http://schemas.openxmlformats.org/officeDocument/2006/relationships/tags" Target="../tags/tag114.xml"/><Relationship Id="rId13" Type="http://schemas.openxmlformats.org/officeDocument/2006/relationships/tags" Target="../tags/tag118.xml"/><Relationship Id="rId18" Type="http://schemas.openxmlformats.org/officeDocument/2006/relationships/tags" Target="../tags/tag123.xml"/><Relationship Id="rId39" Type="http://schemas.openxmlformats.org/officeDocument/2006/relationships/tags" Target="../tags/tag144.xml"/><Relationship Id="rId34" Type="http://schemas.openxmlformats.org/officeDocument/2006/relationships/tags" Target="../tags/tag139.xml"/><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tags" Target="../tags/tag112.xml"/><Relationship Id="rId71"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image" Target="../media/image75.jpeg"/><Relationship Id="rId3" Type="http://schemas.openxmlformats.org/officeDocument/2006/relationships/tags" Target="../tags/tag154.xml"/><Relationship Id="rId7" Type="http://schemas.openxmlformats.org/officeDocument/2006/relationships/tags" Target="../tags/tag158.xml"/><Relationship Id="rId12" Type="http://schemas.openxmlformats.org/officeDocument/2006/relationships/notesSlide" Target="../notesSlides/notesSlide6.xml"/><Relationship Id="rId17" Type="http://schemas.openxmlformats.org/officeDocument/2006/relationships/image" Target="../media/image76.png"/><Relationship Id="rId2" Type="http://schemas.openxmlformats.org/officeDocument/2006/relationships/tags" Target="../tags/tag153.xml"/><Relationship Id="rId16" Type="http://schemas.openxmlformats.org/officeDocument/2006/relationships/image" Target="../media/image50.svg"/><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slideLayout" Target="../slideLayouts/slideLayout1.xml"/><Relationship Id="rId5" Type="http://schemas.openxmlformats.org/officeDocument/2006/relationships/tags" Target="../tags/tag156.xml"/><Relationship Id="rId15" Type="http://schemas.openxmlformats.org/officeDocument/2006/relationships/image" Target="../media/image49.png"/><Relationship Id="rId10" Type="http://schemas.openxmlformats.org/officeDocument/2006/relationships/tags" Target="../tags/tag161.xml"/><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image" Target="../media/image79.jpeg"/><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image" Target="../media/image78.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image" Target="../media/image77.jpeg"/><Relationship Id="rId5" Type="http://schemas.openxmlformats.org/officeDocument/2006/relationships/tags" Target="../tags/tag166.xml"/><Relationship Id="rId15" Type="http://schemas.openxmlformats.org/officeDocument/2006/relationships/image" Target="../media/image32.png"/><Relationship Id="rId10" Type="http://schemas.openxmlformats.org/officeDocument/2006/relationships/notesSlide" Target="../notesSlides/notesSlide7.xml"/><Relationship Id="rId4" Type="http://schemas.openxmlformats.org/officeDocument/2006/relationships/tags" Target="../tags/tag165.xml"/><Relationship Id="rId9" Type="http://schemas.openxmlformats.org/officeDocument/2006/relationships/slideLayout" Target="../slideLayouts/slideLayout1.xml"/><Relationship Id="rId14" Type="http://schemas.openxmlformats.org/officeDocument/2006/relationships/image" Target="../media/image80.jpeg"/></Relationships>
</file>

<file path=ppt/slides/_rels/slide9.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notesSlide" Target="../notesSlides/notesSlide8.xml"/><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slideLayout" Target="../slideLayouts/slideLayout1.xml"/><Relationship Id="rId2" Type="http://schemas.openxmlformats.org/officeDocument/2006/relationships/tags" Target="../tags/tag171.xml"/><Relationship Id="rId16" Type="http://schemas.openxmlformats.org/officeDocument/2006/relationships/image" Target="../media/image83.jpeg"/><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5" Type="http://schemas.openxmlformats.org/officeDocument/2006/relationships/tags" Target="../tags/tag174.xml"/><Relationship Id="rId15" Type="http://schemas.openxmlformats.org/officeDocument/2006/relationships/image" Target="../media/image82.png"/><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image" Target="../media/image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GS CAPSULE</a:t>
            </a:r>
            <a:endParaRPr lang="zh-CN" altLang="en-US" dirty="0"/>
          </a:p>
        </p:txBody>
      </p:sp>
      <p:sp>
        <p:nvSpPr>
          <p:cNvPr id="3" name="文本占位符 2"/>
          <p:cNvSpPr>
            <a:spLocks noGrp="1"/>
          </p:cNvSpPr>
          <p:nvPr>
            <p:ph type="body" sz="quarter" idx="1"/>
          </p:nvPr>
        </p:nvSpPr>
        <p:spPr/>
        <p:txBody>
          <a:bodyPr/>
          <a:lstStyle/>
          <a:p>
            <a:r>
              <a:rPr lang="en" altLang="zh-CN" dirty="0"/>
              <a:t>Glorious health for all   Successful life for all</a:t>
            </a:r>
          </a:p>
        </p:txBody>
      </p:sp>
      <p:sp>
        <p:nvSpPr>
          <p:cNvPr id="6" name="图形 4">
            <a:extLst>
              <a:ext uri="{FF2B5EF4-FFF2-40B4-BE49-F238E27FC236}">
                <a16:creationId xmlns:a16="http://schemas.microsoft.com/office/drawing/2014/main" id="{CAFF195D-9058-3F45-ACA8-B91DC817BC29}"/>
              </a:ext>
            </a:extLst>
          </p:cNvPr>
          <p:cNvSpPr/>
          <p:nvPr/>
        </p:nvSpPr>
        <p:spPr>
          <a:xfrm>
            <a:off x="6173546" y="-766"/>
            <a:ext cx="6018454" cy="6858766"/>
          </a:xfrm>
          <a:custGeom>
            <a:avLst/>
            <a:gdLst>
              <a:gd name="connsiteX0" fmla="*/ 2465536 w 6018454"/>
              <a:gd name="connsiteY0" fmla="*/ 2001574 h 6858766"/>
              <a:gd name="connsiteX1" fmla="*/ 2466303 w 6018454"/>
              <a:gd name="connsiteY1" fmla="*/ 2003038 h 6858766"/>
              <a:gd name="connsiteX2" fmla="*/ 2423510 w 6018454"/>
              <a:gd name="connsiteY2" fmla="*/ 2044855 h 6858766"/>
              <a:gd name="connsiteX3" fmla="*/ 1195343 w 6018454"/>
              <a:gd name="connsiteY3" fmla="*/ 3317488 h 6858766"/>
              <a:gd name="connsiteX4" fmla="*/ 285682 w 6018454"/>
              <a:gd name="connsiteY4" fmla="*/ 4328067 h 6858766"/>
              <a:gd name="connsiteX5" fmla="*/ 285682 w 6018454"/>
              <a:gd name="connsiteY5" fmla="*/ 5824073 h 6858766"/>
              <a:gd name="connsiteX6" fmla="*/ 1195343 w 6018454"/>
              <a:gd name="connsiteY6" fmla="*/ 6834304 h 6858766"/>
              <a:gd name="connsiteX7" fmla="*/ 1218969 w 6018454"/>
              <a:gd name="connsiteY7" fmla="*/ 6858767 h 6858766"/>
              <a:gd name="connsiteX8" fmla="*/ 6018455 w 6018454"/>
              <a:gd name="connsiteY8" fmla="*/ 6858767 h 6858766"/>
              <a:gd name="connsiteX9" fmla="*/ 6018455 w 6018454"/>
              <a:gd name="connsiteY9" fmla="*/ 0 h 6858766"/>
              <a:gd name="connsiteX10" fmla="*/ 4413236 w 6018454"/>
              <a:gd name="connsiteY10" fmla="*/ 0 h 68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8454" h="6858766">
                <a:moveTo>
                  <a:pt x="2465536" y="2001574"/>
                </a:moveTo>
                <a:lnTo>
                  <a:pt x="2466303" y="2003038"/>
                </a:lnTo>
                <a:cubicBezTo>
                  <a:pt x="2452015" y="2016977"/>
                  <a:pt x="2437240" y="2030916"/>
                  <a:pt x="2423510" y="2044855"/>
                </a:cubicBezTo>
                <a:lnTo>
                  <a:pt x="1195343" y="3317488"/>
                </a:lnTo>
                <a:cubicBezTo>
                  <a:pt x="1127878" y="3387183"/>
                  <a:pt x="685105" y="3881252"/>
                  <a:pt x="285682" y="4328067"/>
                </a:cubicBezTo>
                <a:cubicBezTo>
                  <a:pt x="-95227" y="4753995"/>
                  <a:pt x="-95227" y="5398145"/>
                  <a:pt x="285682" y="5824073"/>
                </a:cubicBezTo>
                <a:cubicBezTo>
                  <a:pt x="685105" y="6270610"/>
                  <a:pt x="1127878" y="6764400"/>
                  <a:pt x="1195343" y="6834304"/>
                </a:cubicBezTo>
                <a:lnTo>
                  <a:pt x="1218969" y="6858767"/>
                </a:lnTo>
                <a:lnTo>
                  <a:pt x="6018455" y="6858767"/>
                </a:lnTo>
                <a:lnTo>
                  <a:pt x="6018455" y="0"/>
                </a:lnTo>
                <a:lnTo>
                  <a:pt x="4413236" y="0"/>
                </a:lnTo>
                <a:close/>
              </a:path>
            </a:pathLst>
          </a:custGeom>
          <a:blipFill>
            <a:blip r:embed="rId3" cstate="email">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a:ext>
              </a:extLst>
            </a:blip>
            <a:stretch>
              <a:fillRect/>
            </a:stretch>
          </a:blipFill>
          <a:ln w="6967" cap="flat">
            <a:noFill/>
            <a:prstDash val="solid"/>
            <a:miter/>
          </a:ln>
        </p:spPr>
        <p:txBody>
          <a:bodyPr rtlCol="0" anchor="ctr"/>
          <a:lstStyle/>
          <a:p>
            <a:endParaRPr lang="zh-CN" altLang="en-US"/>
          </a:p>
        </p:txBody>
      </p:sp>
    </p:spTree>
    <p:extLst>
      <p:ext uri="{BB962C8B-B14F-4D97-AF65-F5344CB8AC3E}">
        <p14:creationId xmlns:p14="http://schemas.microsoft.com/office/powerpoint/2010/main" val="921757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object 2"/>
          <p:cNvSpPr/>
          <p:nvPr>
            <p:custDataLst>
              <p:tags r:id="rId1"/>
            </p:custDataLst>
          </p:nvPr>
        </p:nvSpPr>
        <p:spPr>
          <a:xfrm>
            <a:off x="4461290" y="2589857"/>
            <a:ext cx="176213" cy="119063"/>
          </a:xfrm>
          <a:prstGeom prst="rect">
            <a:avLst/>
          </a:prstGeom>
          <a:blipFill rotWithShape="0">
            <a:blip r:embed="rId9"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p>
        </p:txBody>
      </p:sp>
      <p:sp>
        <p:nvSpPr>
          <p:cNvPr id="36868" name="object 3"/>
          <p:cNvSpPr/>
          <p:nvPr>
            <p:custDataLst>
              <p:tags r:id="rId2"/>
            </p:custDataLst>
          </p:nvPr>
        </p:nvSpPr>
        <p:spPr>
          <a:xfrm>
            <a:off x="8208963" y="2303463"/>
            <a:ext cx="3983037" cy="3059112"/>
          </a:xfrm>
          <a:prstGeom prst="rect">
            <a:avLst/>
          </a:prstGeom>
          <a:blipFill rotWithShape="0">
            <a:blip r:embed="rId1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p>
        </p:txBody>
      </p:sp>
      <p:sp>
        <p:nvSpPr>
          <p:cNvPr id="36873" name="object 8"/>
          <p:cNvSpPr/>
          <p:nvPr>
            <p:custDataLst>
              <p:tags r:id="rId3"/>
            </p:custDataLst>
          </p:nvPr>
        </p:nvSpPr>
        <p:spPr>
          <a:xfrm>
            <a:off x="573088" y="2171700"/>
            <a:ext cx="3338512" cy="3294063"/>
          </a:xfrm>
          <a:prstGeom prst="rect">
            <a:avLst/>
          </a:prstGeom>
          <a:blipFill rotWithShape="0">
            <a:blip r:embed="rId11"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p>
        </p:txBody>
      </p:sp>
      <p:sp>
        <p:nvSpPr>
          <p:cNvPr id="36874" name="object 10"/>
          <p:cNvSpPr/>
          <p:nvPr>
            <p:custDataLst>
              <p:tags r:id="rId4"/>
            </p:custDataLst>
          </p:nvPr>
        </p:nvSpPr>
        <p:spPr>
          <a:xfrm>
            <a:off x="547688" y="392113"/>
            <a:ext cx="2654300" cy="2659062"/>
          </a:xfrm>
          <a:prstGeom prst="rect">
            <a:avLst/>
          </a:prstGeom>
          <a:noFill/>
          <a:ln w="9525">
            <a:noFill/>
          </a:ln>
        </p:spPr>
        <p:txBody>
          <a:bodyPr wrap="square" lIns="0" tIns="0" rIns="0" bIns="0"/>
          <a:lstStyle/>
          <a:p>
            <a:pPr>
              <a:lnSpc>
                <a:spcPts val="8925"/>
              </a:lnSpc>
            </a:pPr>
            <a:endParaRPr lang="en-US" altLang="zh-CN" sz="8000" b="1" dirty="0">
              <a:solidFill>
                <a:srgbClr val="1960D3"/>
              </a:solidFill>
              <a:latin typeface="Arial" panose="020B0604020202020204" pitchFamily="34" charset="0"/>
              <a:cs typeface="Arial" panose="020B0604020202020204" pitchFamily="34" charset="0"/>
            </a:endParaRPr>
          </a:p>
        </p:txBody>
      </p:sp>
      <p:sp>
        <p:nvSpPr>
          <p:cNvPr id="36875" name="object 11"/>
          <p:cNvSpPr/>
          <p:nvPr>
            <p:custDataLst>
              <p:tags r:id="rId5"/>
            </p:custDataLst>
          </p:nvPr>
        </p:nvSpPr>
        <p:spPr>
          <a:xfrm>
            <a:off x="623888" y="828676"/>
            <a:ext cx="9437052" cy="439142"/>
          </a:xfrm>
          <a:prstGeom prst="rect">
            <a:avLst/>
          </a:prstGeom>
          <a:noFill/>
          <a:ln w="9525">
            <a:noFill/>
          </a:ln>
        </p:spPr>
        <p:txBody>
          <a:bodyPr wrap="square" lIns="0" tIns="0" rIns="0" bIns="0"/>
          <a:lstStyle/>
          <a:p>
            <a:pPr>
              <a:lnSpc>
                <a:spcPts val="3690"/>
              </a:lnSpc>
            </a:pPr>
            <a:r>
              <a:rPr lang="en" altLang="zh-CN" sz="2800" b="1" dirty="0">
                <a:solidFill>
                  <a:srgbClr val="1960D3"/>
                </a:solidFill>
                <a:latin typeface="Arial" panose="020B0604020202020204" pitchFamily="34" charset="0"/>
                <a:ea typeface="微软雅黑" panose="020B0503020204020204" charset="-122"/>
                <a:cs typeface="Arial" panose="020B0604020202020204" pitchFamily="34" charset="0"/>
              </a:rPr>
              <a:t>Customised Solution</a:t>
            </a:r>
          </a:p>
        </p:txBody>
      </p:sp>
      <p:sp>
        <p:nvSpPr>
          <p:cNvPr id="36876" name="object 12"/>
          <p:cNvSpPr/>
          <p:nvPr>
            <p:custDataLst>
              <p:tags r:id="rId6"/>
            </p:custDataLst>
          </p:nvPr>
        </p:nvSpPr>
        <p:spPr>
          <a:xfrm>
            <a:off x="4737100" y="2468563"/>
            <a:ext cx="3231108" cy="2894012"/>
          </a:xfrm>
          <a:prstGeom prst="rect">
            <a:avLst/>
          </a:prstGeom>
          <a:noFill/>
          <a:ln w="9525">
            <a:noFill/>
          </a:ln>
        </p:spPr>
        <p:txBody>
          <a:bodyPr wrap="square" lIns="0" tIns="0" rIns="0" bIns="0"/>
          <a:lstStyle/>
          <a:p>
            <a:pPr>
              <a:lnSpc>
                <a:spcPct val="150000"/>
              </a:lnSpc>
            </a:pPr>
            <a:r>
              <a:rPr lang="en-US" altLang="zh-CN" sz="1300" dirty="0">
                <a:solidFill>
                  <a:srgbClr val="404040"/>
                </a:solidFill>
                <a:latin typeface="Arial" panose="020B0604020202020204" pitchFamily="34" charset="0"/>
                <a:ea typeface="微软雅黑" panose="020B0503020204020204" charset="-122"/>
                <a:cs typeface="Arial" panose="020B0604020202020204" pitchFamily="34" charset="0"/>
              </a:rPr>
              <a:t>Full size coverage including </a:t>
            </a: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000#, 00#, 0#, 1#, 2#, 3#</a:t>
            </a:r>
            <a:r>
              <a:rPr lang="en-US" altLang="zh-CN" sz="1300" dirty="0">
                <a:solidFill>
                  <a:srgbClr val="404040"/>
                </a:solidFill>
                <a:latin typeface="Arial" panose="020B0604020202020204" pitchFamily="34" charset="0"/>
                <a:ea typeface="微软雅黑" panose="020B0503020204020204" charset="-122"/>
                <a:cs typeface="Arial" panose="020B0604020202020204" pitchFamily="34" charset="0"/>
              </a:rPr>
              <a:t>,</a:t>
            </a:r>
            <a:r>
              <a:rPr lang="zh-CN" altLang="en-US" sz="1300" dirty="0">
                <a:solidFill>
                  <a:srgbClr val="404040"/>
                </a:solidFill>
                <a:latin typeface="Arial" panose="020B0604020202020204" pitchFamily="34" charset="0"/>
                <a:ea typeface="微软雅黑" panose="020B0503020204020204" charset="-122"/>
                <a:cs typeface="Arial" panose="020B0604020202020204" pitchFamily="34" charset="0"/>
              </a:rPr>
              <a:t> </a:t>
            </a: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4#, 5#</a:t>
            </a:r>
            <a:r>
              <a:rPr lang="en-US" altLang="zh-CN" sz="1300" dirty="0">
                <a:solidFill>
                  <a:srgbClr val="404040"/>
                </a:solidFill>
                <a:latin typeface="Arial" panose="020B0604020202020204" pitchFamily="34" charset="0"/>
                <a:ea typeface="微软雅黑" panose="020B0503020204020204" charset="-122"/>
                <a:cs typeface="Arial" panose="020B0604020202020204" pitchFamily="34" charset="0"/>
              </a:rPr>
              <a:t>,</a:t>
            </a:r>
            <a:r>
              <a:rPr lang="zh-CN" altLang="en-US" sz="1300" dirty="0">
                <a:solidFill>
                  <a:srgbClr val="404040"/>
                </a:solidFill>
                <a:latin typeface="Arial" panose="020B0604020202020204" pitchFamily="34" charset="0"/>
                <a:ea typeface="微软雅黑" panose="020B0503020204020204" charset="-122"/>
                <a:cs typeface="Arial" panose="020B0604020202020204" pitchFamily="34" charset="0"/>
              </a:rPr>
              <a:t> </a:t>
            </a: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as well as safe type</a:t>
            </a:r>
          </a:p>
          <a:p>
            <a:pPr>
              <a:lnSpc>
                <a:spcPct val="150000"/>
              </a:lnSpc>
            </a:pPr>
            <a:r>
              <a:rPr lang="en-US" altLang="zh-CN" sz="1300" dirty="0">
                <a:solidFill>
                  <a:srgbClr val="404040"/>
                </a:solidFill>
                <a:latin typeface="Arial" panose="020B0604020202020204" pitchFamily="34" charset="0"/>
                <a:ea typeface="微软雅黑" panose="020B0503020204020204" charset="-122"/>
                <a:cs typeface="Arial" panose="020B0604020202020204" pitchFamily="34" charset="0"/>
              </a:rPr>
              <a:t>Customizable offerings in color, print,</a:t>
            </a: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 etc requirements</a:t>
            </a:r>
          </a:p>
          <a:p>
            <a:pPr>
              <a:lnSpc>
                <a:spcPct val="150000"/>
              </a:lnSpc>
            </a:pP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Extensive know-how brings superior color compliance and capabilities</a:t>
            </a:r>
          </a:p>
          <a:p>
            <a:pPr>
              <a:lnSpc>
                <a:spcPct val="150000"/>
              </a:lnSpc>
            </a:pPr>
            <a:r>
              <a:rPr lang="en-US" altLang="zh-CN" sz="1300" dirty="0">
                <a:solidFill>
                  <a:srgbClr val="404040"/>
                </a:solidFill>
                <a:latin typeface="Arial" panose="020B0604020202020204" pitchFamily="34" charset="0"/>
                <a:ea typeface="微软雅黑" panose="020B0503020204020204" charset="-122"/>
                <a:cs typeface="Arial" panose="020B0604020202020204" pitchFamily="34" charset="0"/>
              </a:rPr>
              <a:t>Titanium dioxide free formulation available</a:t>
            </a:r>
          </a:p>
          <a:p>
            <a:pPr>
              <a:lnSpc>
                <a:spcPct val="150000"/>
              </a:lnSpc>
            </a:pP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ETO Free available</a:t>
            </a:r>
          </a:p>
          <a:p>
            <a:pPr>
              <a:lnSpc>
                <a:spcPct val="150000"/>
              </a:lnSpc>
            </a:pPr>
            <a:endParaRPr lang="en-US" altLang="zh-CN" sz="1300" dirty="0">
              <a:solidFill>
                <a:srgbClr val="404040"/>
              </a:solidFill>
              <a:latin typeface="Arial" panose="020B0604020202020204" pitchFamily="34" charset="0"/>
              <a:ea typeface="微软雅黑" panose="020B0503020204020204" charset="-122"/>
              <a:cs typeface="Arial" panose="020B0604020202020204" pitchFamily="34" charset="0"/>
            </a:endParaRPr>
          </a:p>
          <a:p>
            <a:pPr>
              <a:lnSpc>
                <a:spcPct val="150000"/>
              </a:lnSpc>
            </a:pPr>
            <a:endPar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endParaRPr>
          </a:p>
          <a:p>
            <a:pPr>
              <a:lnSpc>
                <a:spcPct val="150000"/>
              </a:lnSpc>
            </a:pPr>
            <a:endPar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pic>
        <p:nvPicPr>
          <p:cNvPr id="2" name="图像" descr="图像">
            <a:extLst>
              <a:ext uri="{FF2B5EF4-FFF2-40B4-BE49-F238E27FC236}">
                <a16:creationId xmlns:a16="http://schemas.microsoft.com/office/drawing/2014/main" id="{F4B33D4B-4947-5977-BDB1-A09D499CF86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060940" y="294640"/>
            <a:ext cx="1714500" cy="518795"/>
          </a:xfrm>
          <a:prstGeom prst="rect">
            <a:avLst/>
          </a:prstGeom>
          <a:ln w="12700">
            <a:miter lim="400000"/>
            <a:headEnd/>
            <a:tailEnd/>
          </a:ln>
        </p:spPr>
      </p:pic>
      <p:pic>
        <p:nvPicPr>
          <p:cNvPr id="4" name="图片 3">
            <a:extLst>
              <a:ext uri="{FF2B5EF4-FFF2-40B4-BE49-F238E27FC236}">
                <a16:creationId xmlns:a16="http://schemas.microsoft.com/office/drawing/2014/main" id="{2547B793-75E0-29A4-00BD-5B6A652D373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43779" y="4346257"/>
            <a:ext cx="176799" cy="121931"/>
          </a:xfrm>
          <a:prstGeom prst="rect">
            <a:avLst/>
          </a:prstGeom>
        </p:spPr>
      </p:pic>
      <p:pic>
        <p:nvPicPr>
          <p:cNvPr id="5" name="图片 4">
            <a:extLst>
              <a:ext uri="{FF2B5EF4-FFF2-40B4-BE49-F238E27FC236}">
                <a16:creationId xmlns:a16="http://schemas.microsoft.com/office/drawing/2014/main" id="{B8DA84C9-DD4C-046E-5C0F-1C8263032FE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96345" y="3154117"/>
            <a:ext cx="176799" cy="115834"/>
          </a:xfrm>
          <a:prstGeom prst="rect">
            <a:avLst/>
          </a:prstGeom>
        </p:spPr>
      </p:pic>
      <p:pic>
        <p:nvPicPr>
          <p:cNvPr id="6" name="图片 5">
            <a:extLst>
              <a:ext uri="{FF2B5EF4-FFF2-40B4-BE49-F238E27FC236}">
                <a16:creationId xmlns:a16="http://schemas.microsoft.com/office/drawing/2014/main" id="{F295BEE5-9985-5D29-7EB1-285CF988247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28323" y="3760814"/>
            <a:ext cx="176799" cy="115834"/>
          </a:xfrm>
          <a:prstGeom prst="rect">
            <a:avLst/>
          </a:prstGeom>
        </p:spPr>
      </p:pic>
      <p:pic>
        <p:nvPicPr>
          <p:cNvPr id="7" name="图片 6">
            <a:extLst>
              <a:ext uri="{FF2B5EF4-FFF2-40B4-BE49-F238E27FC236}">
                <a16:creationId xmlns:a16="http://schemas.microsoft.com/office/drawing/2014/main" id="{59EC46D7-318B-29B9-99CA-BD8726D4E83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52040" y="4653136"/>
            <a:ext cx="176799" cy="121931"/>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6395CF9-8FAB-C414-A035-6BE7BEACF7BC}"/>
              </a:ext>
            </a:extLst>
          </p:cNvPr>
          <p:cNvGrpSpPr/>
          <p:nvPr/>
        </p:nvGrpSpPr>
        <p:grpSpPr>
          <a:xfrm>
            <a:off x="424384" y="2006672"/>
            <a:ext cx="5207501" cy="4510784"/>
            <a:chOff x="424384" y="2588026"/>
            <a:chExt cx="5207501" cy="4510784"/>
          </a:xfrm>
        </p:grpSpPr>
        <p:sp>
          <p:nvSpPr>
            <p:cNvPr id="3" name="六边形 4">
              <a:extLst>
                <a:ext uri="{FF2B5EF4-FFF2-40B4-BE49-F238E27FC236}">
                  <a16:creationId xmlns:a16="http://schemas.microsoft.com/office/drawing/2014/main" id="{4443EA3C-85BE-09C3-77E2-5DE7FE7A5454}"/>
                </a:ext>
              </a:extLst>
            </p:cNvPr>
            <p:cNvSpPr>
              <a:spLocks noChangeAspect="1"/>
            </p:cNvSpPr>
            <p:nvPr/>
          </p:nvSpPr>
          <p:spPr>
            <a:xfrm>
              <a:off x="443554" y="2593206"/>
              <a:ext cx="5169162" cy="4477575"/>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blipFill dpi="0" rotWithShape="1">
              <a:blip r:embed="rId14" cstate="email">
                <a:extLst>
                  <a:ext uri="{28A0092B-C50C-407E-A947-70E740481C1C}">
                    <a14:useLocalDpi xmlns:a14="http://schemas.microsoft.com/office/drawing/2010/main"/>
                  </a:ext>
                </a:extLst>
              </a:blip>
              <a:srcRect/>
              <a:tile tx="1092200" ty="838200" sx="50000" sy="50000" flip="none" algn="ctr"/>
            </a:blipFill>
            <a:ln w="196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4" name="六边形 4">
              <a:extLst>
                <a:ext uri="{FF2B5EF4-FFF2-40B4-BE49-F238E27FC236}">
                  <a16:creationId xmlns:a16="http://schemas.microsoft.com/office/drawing/2014/main" id="{5B444685-6E8E-753A-AF50-A3DFC00B7C77}"/>
                </a:ext>
              </a:extLst>
            </p:cNvPr>
            <p:cNvSpPr>
              <a:spLocks noChangeAspect="1"/>
            </p:cNvSpPr>
            <p:nvPr/>
          </p:nvSpPr>
          <p:spPr>
            <a:xfrm>
              <a:off x="424384" y="2588026"/>
              <a:ext cx="5207501" cy="4510784"/>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solidFill>
              <a:srgbClr val="1960D3">
                <a:alpha val="88000"/>
              </a:srgbClr>
            </a:solidFill>
            <a:ln w="196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sp>
        <p:nvSpPr>
          <p:cNvPr id="5" name="文本框 4">
            <a:extLst>
              <a:ext uri="{FF2B5EF4-FFF2-40B4-BE49-F238E27FC236}">
                <a16:creationId xmlns:a16="http://schemas.microsoft.com/office/drawing/2014/main" id="{A8A80CC7-80EC-205C-069D-853C71D2A3AB}"/>
              </a:ext>
            </a:extLst>
          </p:cNvPr>
          <p:cNvSpPr txBox="1"/>
          <p:nvPr/>
        </p:nvSpPr>
        <p:spPr>
          <a:xfrm>
            <a:off x="550589" y="1306393"/>
            <a:ext cx="609728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 altLang="zh-CN" sz="1400" i="0" u="none" strike="noStrike" kern="1200" cap="none" spc="0" normalizeH="0" baseline="0" noProof="0" dirty="0">
                <a:ln>
                  <a:noFill/>
                </a:ln>
                <a:solidFill>
                  <a:srgbClr val="1960D3"/>
                </a:solidFill>
                <a:effectLst/>
                <a:uLnTx/>
                <a:uFillTx/>
                <a:latin typeface="Arial" panose="020B0604020202020204" pitchFamily="34" charset="0"/>
                <a:ea typeface="微软雅黑" panose="020B0503020204020204" pitchFamily="34" charset="-122"/>
                <a:cs typeface="Arial" panose="020B0604020202020204" pitchFamily="34" charset="0"/>
              </a:rPr>
              <a:t>Wide range of options to enhance Brand Security &amp; Differentiation</a:t>
            </a:r>
            <a:endParaRPr kumimoji="0" lang="en-US" altLang="zh-CN" sz="1400" i="0" u="none" strike="noStrike" kern="1200" cap="none" spc="0" normalizeH="0" baseline="0" noProof="0" dirty="0">
              <a:ln>
                <a:noFill/>
              </a:ln>
              <a:solidFill>
                <a:srgbClr val="1960D3"/>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object 8">
            <a:extLst>
              <a:ext uri="{FF2B5EF4-FFF2-40B4-BE49-F238E27FC236}">
                <a16:creationId xmlns:a16="http://schemas.microsoft.com/office/drawing/2014/main" id="{1D60BA46-A965-2611-379D-F2663399971D}"/>
              </a:ext>
            </a:extLst>
          </p:cNvPr>
          <p:cNvSpPr/>
          <p:nvPr>
            <p:custDataLst>
              <p:tags r:id="rId1"/>
            </p:custDataLst>
          </p:nvPr>
        </p:nvSpPr>
        <p:spPr>
          <a:xfrm>
            <a:off x="617455" y="877888"/>
            <a:ext cx="6134100" cy="1003300"/>
          </a:xfrm>
          <a:prstGeom prst="rect">
            <a:avLst/>
          </a:prstGeom>
          <a:noFill/>
          <a:ln w="9525">
            <a:noFill/>
          </a:ln>
        </p:spPr>
        <p:txBody>
          <a:bodyPr wrap="square" lIns="0" tIns="0" rIns="0" bIns="0"/>
          <a:lstStyle/>
          <a:p>
            <a:pPr>
              <a:lnSpc>
                <a:spcPts val="3690"/>
              </a:lnSpc>
            </a:pPr>
            <a:r>
              <a:rPr lang="en-US" altLang="zh-CN" sz="2800" b="1" dirty="0">
                <a:solidFill>
                  <a:srgbClr val="1960D3"/>
                </a:solidFill>
                <a:latin typeface="Arial" panose="020B0604020202020204" pitchFamily="34" charset="0"/>
                <a:ea typeface="微软雅黑" panose="020B0503020204020204" pitchFamily="34" charset="-122"/>
                <a:cs typeface="Arial" panose="020B0604020202020204" pitchFamily="34" charset="0"/>
              </a:rPr>
              <a:t>Customized Printing </a:t>
            </a:r>
          </a:p>
        </p:txBody>
      </p:sp>
      <p:sp>
        <p:nvSpPr>
          <p:cNvPr id="7" name="任意多边形: 形状 5">
            <a:extLst>
              <a:ext uri="{FF2B5EF4-FFF2-40B4-BE49-F238E27FC236}">
                <a16:creationId xmlns:a16="http://schemas.microsoft.com/office/drawing/2014/main" id="{84ECCA5F-3B27-ABE6-F8E3-D696F02F4310}"/>
              </a:ext>
            </a:extLst>
          </p:cNvPr>
          <p:cNvSpPr/>
          <p:nvPr/>
        </p:nvSpPr>
        <p:spPr>
          <a:xfrm>
            <a:off x="-5012" y="1732803"/>
            <a:ext cx="4855108" cy="5058520"/>
          </a:xfrm>
          <a:custGeom>
            <a:avLst/>
            <a:gdLst>
              <a:gd name="connsiteX0" fmla="*/ 3245410 w 4876455"/>
              <a:gd name="connsiteY0" fmla="*/ 1 h 5058520"/>
              <a:gd name="connsiteX1" fmla="*/ 3567300 w 4876455"/>
              <a:gd name="connsiteY1" fmla="*/ 209619 h 5058520"/>
              <a:gd name="connsiteX2" fmla="*/ 4829942 w 4876455"/>
              <a:gd name="connsiteY2" fmla="*/ 2316904 h 5058520"/>
              <a:gd name="connsiteX3" fmla="*/ 4729379 w 4876455"/>
              <a:gd name="connsiteY3" fmla="*/ 2875978 h 5058520"/>
              <a:gd name="connsiteX4" fmla="*/ 3645519 w 4876455"/>
              <a:gd name="connsiteY4" fmla="*/ 4703724 h 5058520"/>
              <a:gd name="connsiteX5" fmla="*/ 3019786 w 4876455"/>
              <a:gd name="connsiteY5" fmla="*/ 5058520 h 5058520"/>
              <a:gd name="connsiteX6" fmla="*/ 807371 w 4876455"/>
              <a:gd name="connsiteY6" fmla="*/ 5058520 h 5058520"/>
              <a:gd name="connsiteX7" fmla="*/ 326898 w 4876455"/>
              <a:gd name="connsiteY7" fmla="*/ 4778983 h 5058520"/>
              <a:gd name="connsiteX8" fmla="*/ 0 w 4876455"/>
              <a:gd name="connsiteY8" fmla="*/ 4226606 h 5058520"/>
              <a:gd name="connsiteX9" fmla="*/ 0 w 4876455"/>
              <a:gd name="connsiteY9" fmla="*/ 860095 h 5058520"/>
              <a:gd name="connsiteX10" fmla="*/ 371590 w 4876455"/>
              <a:gd name="connsiteY10" fmla="*/ 231122 h 5058520"/>
              <a:gd name="connsiteX11" fmla="*/ 729152 w 4876455"/>
              <a:gd name="connsiteY11" fmla="*/ 16094 h 5058520"/>
              <a:gd name="connsiteX12" fmla="*/ 3142695 w 4876455"/>
              <a:gd name="connsiteY12" fmla="*/ 5342 h 5058520"/>
              <a:gd name="connsiteX13" fmla="*/ 3245410 w 4876455"/>
              <a:gd name="connsiteY13" fmla="*/ 1 h 5058520"/>
              <a:gd name="connsiteX0" fmla="*/ 3245410 w 4841207"/>
              <a:gd name="connsiteY0" fmla="*/ 1 h 5058520"/>
              <a:gd name="connsiteX1" fmla="*/ 3567300 w 4841207"/>
              <a:gd name="connsiteY1" fmla="*/ 209619 h 5058520"/>
              <a:gd name="connsiteX2" fmla="*/ 4749932 w 4841207"/>
              <a:gd name="connsiteY2" fmla="*/ 2172124 h 5058520"/>
              <a:gd name="connsiteX3" fmla="*/ 4729379 w 4841207"/>
              <a:gd name="connsiteY3" fmla="*/ 2875978 h 5058520"/>
              <a:gd name="connsiteX4" fmla="*/ 3645519 w 4841207"/>
              <a:gd name="connsiteY4" fmla="*/ 4703724 h 5058520"/>
              <a:gd name="connsiteX5" fmla="*/ 3019786 w 4841207"/>
              <a:gd name="connsiteY5" fmla="*/ 5058520 h 5058520"/>
              <a:gd name="connsiteX6" fmla="*/ 807371 w 4841207"/>
              <a:gd name="connsiteY6" fmla="*/ 5058520 h 5058520"/>
              <a:gd name="connsiteX7" fmla="*/ 326898 w 4841207"/>
              <a:gd name="connsiteY7" fmla="*/ 4778983 h 5058520"/>
              <a:gd name="connsiteX8" fmla="*/ 0 w 4841207"/>
              <a:gd name="connsiteY8" fmla="*/ 4226606 h 5058520"/>
              <a:gd name="connsiteX9" fmla="*/ 0 w 4841207"/>
              <a:gd name="connsiteY9" fmla="*/ 860095 h 5058520"/>
              <a:gd name="connsiteX10" fmla="*/ 371590 w 4841207"/>
              <a:gd name="connsiteY10" fmla="*/ 231122 h 5058520"/>
              <a:gd name="connsiteX11" fmla="*/ 729152 w 4841207"/>
              <a:gd name="connsiteY11" fmla="*/ 16094 h 5058520"/>
              <a:gd name="connsiteX12" fmla="*/ 3142695 w 4841207"/>
              <a:gd name="connsiteY12" fmla="*/ 5342 h 5058520"/>
              <a:gd name="connsiteX13" fmla="*/ 3245410 w 4841207"/>
              <a:gd name="connsiteY13" fmla="*/ 1 h 5058520"/>
              <a:gd name="connsiteX0" fmla="*/ 3245410 w 4852670"/>
              <a:gd name="connsiteY0" fmla="*/ 1 h 5058520"/>
              <a:gd name="connsiteX1" fmla="*/ 3567300 w 4852670"/>
              <a:gd name="connsiteY1" fmla="*/ 209619 h 5058520"/>
              <a:gd name="connsiteX2" fmla="*/ 4749932 w 4852670"/>
              <a:gd name="connsiteY2" fmla="*/ 2172124 h 5058520"/>
              <a:gd name="connsiteX3" fmla="*/ 4729379 w 4852670"/>
              <a:gd name="connsiteY3" fmla="*/ 2875978 h 5058520"/>
              <a:gd name="connsiteX4" fmla="*/ 3645519 w 4852670"/>
              <a:gd name="connsiteY4" fmla="*/ 4703724 h 5058520"/>
              <a:gd name="connsiteX5" fmla="*/ 3019786 w 4852670"/>
              <a:gd name="connsiteY5" fmla="*/ 5058520 h 5058520"/>
              <a:gd name="connsiteX6" fmla="*/ 807371 w 4852670"/>
              <a:gd name="connsiteY6" fmla="*/ 5058520 h 5058520"/>
              <a:gd name="connsiteX7" fmla="*/ 326898 w 4852670"/>
              <a:gd name="connsiteY7" fmla="*/ 4778983 h 5058520"/>
              <a:gd name="connsiteX8" fmla="*/ 0 w 4852670"/>
              <a:gd name="connsiteY8" fmla="*/ 4226606 h 5058520"/>
              <a:gd name="connsiteX9" fmla="*/ 0 w 4852670"/>
              <a:gd name="connsiteY9" fmla="*/ 860095 h 5058520"/>
              <a:gd name="connsiteX10" fmla="*/ 371590 w 4852670"/>
              <a:gd name="connsiteY10" fmla="*/ 231122 h 5058520"/>
              <a:gd name="connsiteX11" fmla="*/ 729152 w 4852670"/>
              <a:gd name="connsiteY11" fmla="*/ 16094 h 5058520"/>
              <a:gd name="connsiteX12" fmla="*/ 3142695 w 4852670"/>
              <a:gd name="connsiteY12" fmla="*/ 5342 h 5058520"/>
              <a:gd name="connsiteX13" fmla="*/ 3245410 w 4852670"/>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326898 w 4855108"/>
              <a:gd name="connsiteY7" fmla="*/ 477898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326898 w 4855108"/>
              <a:gd name="connsiteY7" fmla="*/ 477898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323088 w 4855108"/>
              <a:gd name="connsiteY7" fmla="*/ 480565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323088 w 4855108"/>
              <a:gd name="connsiteY7" fmla="*/ 480565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281178 w 4855108"/>
              <a:gd name="connsiteY7" fmla="*/ 472183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273558 w 4855108"/>
              <a:gd name="connsiteY7" fmla="*/ 469135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250698 w 4855108"/>
              <a:gd name="connsiteY7" fmla="*/ 467611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239268 w 4855108"/>
              <a:gd name="connsiteY7" fmla="*/ 467611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239268 w 4855108"/>
              <a:gd name="connsiteY7" fmla="*/ 467611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 name="connsiteX0" fmla="*/ 3245410 w 4855108"/>
              <a:gd name="connsiteY0" fmla="*/ 1 h 5058520"/>
              <a:gd name="connsiteX1" fmla="*/ 3567300 w 4855108"/>
              <a:gd name="connsiteY1" fmla="*/ 209619 h 5058520"/>
              <a:gd name="connsiteX2" fmla="*/ 4749932 w 4855108"/>
              <a:gd name="connsiteY2" fmla="*/ 2172124 h 5058520"/>
              <a:gd name="connsiteX3" fmla="*/ 4729379 w 4855108"/>
              <a:gd name="connsiteY3" fmla="*/ 2875978 h 5058520"/>
              <a:gd name="connsiteX4" fmla="*/ 3645519 w 4855108"/>
              <a:gd name="connsiteY4" fmla="*/ 4703724 h 5058520"/>
              <a:gd name="connsiteX5" fmla="*/ 3019786 w 4855108"/>
              <a:gd name="connsiteY5" fmla="*/ 5058520 h 5058520"/>
              <a:gd name="connsiteX6" fmla="*/ 807371 w 4855108"/>
              <a:gd name="connsiteY6" fmla="*/ 5058520 h 5058520"/>
              <a:gd name="connsiteX7" fmla="*/ 217497 w 4855108"/>
              <a:gd name="connsiteY7" fmla="*/ 4625313 h 5058520"/>
              <a:gd name="connsiteX8" fmla="*/ 0 w 4855108"/>
              <a:gd name="connsiteY8" fmla="*/ 4226606 h 5058520"/>
              <a:gd name="connsiteX9" fmla="*/ 0 w 4855108"/>
              <a:gd name="connsiteY9" fmla="*/ 860095 h 5058520"/>
              <a:gd name="connsiteX10" fmla="*/ 371590 w 4855108"/>
              <a:gd name="connsiteY10" fmla="*/ 231122 h 5058520"/>
              <a:gd name="connsiteX11" fmla="*/ 729152 w 4855108"/>
              <a:gd name="connsiteY11" fmla="*/ 16094 h 5058520"/>
              <a:gd name="connsiteX12" fmla="*/ 3142695 w 4855108"/>
              <a:gd name="connsiteY12" fmla="*/ 5342 h 5058520"/>
              <a:gd name="connsiteX13" fmla="*/ 3245410 w 4855108"/>
              <a:gd name="connsiteY13" fmla="*/ 1 h 50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5108" h="5058520">
                <a:moveTo>
                  <a:pt x="3245410" y="1"/>
                </a:moveTo>
                <a:cubicBezTo>
                  <a:pt x="3456030" y="-129"/>
                  <a:pt x="3475827" y="84026"/>
                  <a:pt x="3567300" y="209619"/>
                </a:cubicBezTo>
                <a:lnTo>
                  <a:pt x="4749932" y="2172124"/>
                </a:lnTo>
                <a:cubicBezTo>
                  <a:pt x="4840348" y="2365423"/>
                  <a:pt x="4941681" y="2506844"/>
                  <a:pt x="4729379" y="2875978"/>
                </a:cubicBezTo>
                <a:lnTo>
                  <a:pt x="3645519" y="4703724"/>
                </a:lnTo>
                <a:cubicBezTo>
                  <a:pt x="3403419" y="5058522"/>
                  <a:pt x="3552403" y="5037017"/>
                  <a:pt x="3019786" y="5058520"/>
                </a:cubicBezTo>
                <a:lnTo>
                  <a:pt x="807371" y="5058520"/>
                </a:lnTo>
                <a:cubicBezTo>
                  <a:pt x="367867" y="5040602"/>
                  <a:pt x="385787" y="4890359"/>
                  <a:pt x="217497" y="4625313"/>
                </a:cubicBezTo>
                <a:lnTo>
                  <a:pt x="0" y="4226606"/>
                </a:lnTo>
                <a:lnTo>
                  <a:pt x="0" y="860095"/>
                </a:lnTo>
                <a:lnTo>
                  <a:pt x="371590" y="231122"/>
                </a:lnTo>
                <a:cubicBezTo>
                  <a:pt x="434909" y="137943"/>
                  <a:pt x="509401" y="23262"/>
                  <a:pt x="729152" y="16094"/>
                </a:cubicBezTo>
                <a:lnTo>
                  <a:pt x="3142695" y="5342"/>
                </a:lnTo>
                <a:cubicBezTo>
                  <a:pt x="3181338" y="1758"/>
                  <a:pt x="3215321" y="19"/>
                  <a:pt x="3245410"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cs typeface="Arial" panose="020B0604020202020204" pitchFamily="34" charset="0"/>
            </a:endParaRPr>
          </a:p>
        </p:txBody>
      </p:sp>
      <p:sp>
        <p:nvSpPr>
          <p:cNvPr id="8" name="任意多边形: 形状 8">
            <a:extLst>
              <a:ext uri="{FF2B5EF4-FFF2-40B4-BE49-F238E27FC236}">
                <a16:creationId xmlns:a16="http://schemas.microsoft.com/office/drawing/2014/main" id="{174263A9-A5C6-26AA-3C4C-A81CEBD321BA}"/>
              </a:ext>
            </a:extLst>
          </p:cNvPr>
          <p:cNvSpPr>
            <a:spLocks noChangeAspect="1"/>
          </p:cNvSpPr>
          <p:nvPr/>
        </p:nvSpPr>
        <p:spPr>
          <a:xfrm>
            <a:off x="-14857" y="2057951"/>
            <a:ext cx="4525977" cy="4478570"/>
          </a:xfrm>
          <a:custGeom>
            <a:avLst/>
            <a:gdLst>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94883 w 4521947"/>
              <a:gd name="connsiteY7" fmla="*/ 42301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94883 w 4521947"/>
              <a:gd name="connsiteY7" fmla="*/ 42301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94883 w 4521947"/>
              <a:gd name="connsiteY7" fmla="*/ 42301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68213 w 4521947"/>
              <a:gd name="connsiteY7" fmla="*/ 421109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392013 w 4521947"/>
              <a:gd name="connsiteY7" fmla="*/ 41158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369788 w 4521947"/>
              <a:gd name="connsiteY7" fmla="*/ 4061866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369788 w 4521947"/>
              <a:gd name="connsiteY7" fmla="*/ 4061866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495700"/>
              <a:gd name="connsiteY0" fmla="*/ 0 h 4477575"/>
              <a:gd name="connsiteX1" fmla="*/ 3363141 w 4495700"/>
              <a:gd name="connsiteY1" fmla="*/ 185544 h 4477575"/>
              <a:gd name="connsiteX2" fmla="*/ 4423626 w 4495700"/>
              <a:gd name="connsiteY2" fmla="*/ 1955569 h 4477575"/>
              <a:gd name="connsiteX3" fmla="*/ 4391762 w 4495700"/>
              <a:gd name="connsiteY3" fmla="*/ 2545686 h 4477575"/>
              <a:gd name="connsiteX4" fmla="*/ 3432377 w 4495700"/>
              <a:gd name="connsiteY4" fmla="*/ 4163525 h 4477575"/>
              <a:gd name="connsiteX5" fmla="*/ 2878506 w 4495700"/>
              <a:gd name="connsiteY5" fmla="*/ 4477575 h 4477575"/>
              <a:gd name="connsiteX6" fmla="*/ 920176 w 4495700"/>
              <a:gd name="connsiteY6" fmla="*/ 4477575 h 4477575"/>
              <a:gd name="connsiteX7" fmla="*/ 369788 w 4495700"/>
              <a:gd name="connsiteY7" fmla="*/ 4061866 h 4477575"/>
              <a:gd name="connsiteX8" fmla="*/ 0 w 4495700"/>
              <a:gd name="connsiteY8" fmla="*/ 3393911 h 4477575"/>
              <a:gd name="connsiteX9" fmla="*/ 0 w 4495700"/>
              <a:gd name="connsiteY9" fmla="*/ 1109203 h 4477575"/>
              <a:gd name="connsiteX10" fmla="*/ 534443 w 4495700"/>
              <a:gd name="connsiteY10" fmla="*/ 204578 h 4477575"/>
              <a:gd name="connsiteX11" fmla="*/ 850940 w 4495700"/>
              <a:gd name="connsiteY11" fmla="*/ 14245 h 4477575"/>
              <a:gd name="connsiteX12" fmla="*/ 2987301 w 4495700"/>
              <a:gd name="connsiteY12" fmla="*/ 4727 h 4477575"/>
              <a:gd name="connsiteX13" fmla="*/ 3078219 w 4495700"/>
              <a:gd name="connsiteY13" fmla="*/ 0 h 4477575"/>
              <a:gd name="connsiteX0" fmla="*/ 3078219 w 4504189"/>
              <a:gd name="connsiteY0" fmla="*/ 0 h 4477575"/>
              <a:gd name="connsiteX1" fmla="*/ 3363141 w 4504189"/>
              <a:gd name="connsiteY1" fmla="*/ 185544 h 4477575"/>
              <a:gd name="connsiteX2" fmla="*/ 4423626 w 4504189"/>
              <a:gd name="connsiteY2" fmla="*/ 1955569 h 4477575"/>
              <a:gd name="connsiteX3" fmla="*/ 4391762 w 4504189"/>
              <a:gd name="connsiteY3" fmla="*/ 2545686 h 4477575"/>
              <a:gd name="connsiteX4" fmla="*/ 3432377 w 4504189"/>
              <a:gd name="connsiteY4" fmla="*/ 4163525 h 4477575"/>
              <a:gd name="connsiteX5" fmla="*/ 2878506 w 4504189"/>
              <a:gd name="connsiteY5" fmla="*/ 4477575 h 4477575"/>
              <a:gd name="connsiteX6" fmla="*/ 920176 w 4504189"/>
              <a:gd name="connsiteY6" fmla="*/ 4477575 h 4477575"/>
              <a:gd name="connsiteX7" fmla="*/ 369788 w 4504189"/>
              <a:gd name="connsiteY7" fmla="*/ 4061866 h 4477575"/>
              <a:gd name="connsiteX8" fmla="*/ 0 w 4504189"/>
              <a:gd name="connsiteY8" fmla="*/ 3393911 h 4477575"/>
              <a:gd name="connsiteX9" fmla="*/ 0 w 4504189"/>
              <a:gd name="connsiteY9" fmla="*/ 1109203 h 4477575"/>
              <a:gd name="connsiteX10" fmla="*/ 534443 w 4504189"/>
              <a:gd name="connsiteY10" fmla="*/ 204578 h 4477575"/>
              <a:gd name="connsiteX11" fmla="*/ 850940 w 4504189"/>
              <a:gd name="connsiteY11" fmla="*/ 14245 h 4477575"/>
              <a:gd name="connsiteX12" fmla="*/ 2987301 w 4504189"/>
              <a:gd name="connsiteY12" fmla="*/ 4727 h 4477575"/>
              <a:gd name="connsiteX13" fmla="*/ 3078219 w 4504189"/>
              <a:gd name="connsiteY13" fmla="*/ 0 h 4477575"/>
              <a:gd name="connsiteX0" fmla="*/ 3078219 w 4508903"/>
              <a:gd name="connsiteY0" fmla="*/ 0 h 4477575"/>
              <a:gd name="connsiteX1" fmla="*/ 3363141 w 4508903"/>
              <a:gd name="connsiteY1" fmla="*/ 185544 h 4477575"/>
              <a:gd name="connsiteX2" fmla="*/ 4423626 w 4508903"/>
              <a:gd name="connsiteY2" fmla="*/ 1955569 h 4477575"/>
              <a:gd name="connsiteX3" fmla="*/ 4391762 w 4508903"/>
              <a:gd name="connsiteY3" fmla="*/ 2545686 h 4477575"/>
              <a:gd name="connsiteX4" fmla="*/ 3432377 w 4508903"/>
              <a:gd name="connsiteY4" fmla="*/ 4163525 h 4477575"/>
              <a:gd name="connsiteX5" fmla="*/ 2878506 w 4508903"/>
              <a:gd name="connsiteY5" fmla="*/ 4477575 h 4477575"/>
              <a:gd name="connsiteX6" fmla="*/ 920176 w 4508903"/>
              <a:gd name="connsiteY6" fmla="*/ 4477575 h 4477575"/>
              <a:gd name="connsiteX7" fmla="*/ 369788 w 4508903"/>
              <a:gd name="connsiteY7" fmla="*/ 4061866 h 4477575"/>
              <a:gd name="connsiteX8" fmla="*/ 0 w 4508903"/>
              <a:gd name="connsiteY8" fmla="*/ 3393911 h 4477575"/>
              <a:gd name="connsiteX9" fmla="*/ 0 w 4508903"/>
              <a:gd name="connsiteY9" fmla="*/ 1109203 h 4477575"/>
              <a:gd name="connsiteX10" fmla="*/ 534443 w 4508903"/>
              <a:gd name="connsiteY10" fmla="*/ 204578 h 4477575"/>
              <a:gd name="connsiteX11" fmla="*/ 850940 w 4508903"/>
              <a:gd name="connsiteY11" fmla="*/ 14245 h 4477575"/>
              <a:gd name="connsiteX12" fmla="*/ 2987301 w 4508903"/>
              <a:gd name="connsiteY12" fmla="*/ 4727 h 4477575"/>
              <a:gd name="connsiteX13" fmla="*/ 3078219 w 4508903"/>
              <a:gd name="connsiteY13"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2987301 w 4525977"/>
              <a:gd name="connsiteY12" fmla="*/ 4727 h 4477575"/>
              <a:gd name="connsiteX13" fmla="*/ 3078219 w 4525977"/>
              <a:gd name="connsiteY13"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384 h 4477959"/>
              <a:gd name="connsiteX1" fmla="*/ 3486966 w 4525977"/>
              <a:gd name="connsiteY1" fmla="*/ 382778 h 4477959"/>
              <a:gd name="connsiteX2" fmla="*/ 4423626 w 4525977"/>
              <a:gd name="connsiteY2" fmla="*/ 1955953 h 4477959"/>
              <a:gd name="connsiteX3" fmla="*/ 4391762 w 4525977"/>
              <a:gd name="connsiteY3" fmla="*/ 2546070 h 4477959"/>
              <a:gd name="connsiteX4" fmla="*/ 3432377 w 4525977"/>
              <a:gd name="connsiteY4" fmla="*/ 4163909 h 4477959"/>
              <a:gd name="connsiteX5" fmla="*/ 2878506 w 4525977"/>
              <a:gd name="connsiteY5" fmla="*/ 4477959 h 4477959"/>
              <a:gd name="connsiteX6" fmla="*/ 920176 w 4525977"/>
              <a:gd name="connsiteY6" fmla="*/ 4477959 h 4477959"/>
              <a:gd name="connsiteX7" fmla="*/ 369788 w 4525977"/>
              <a:gd name="connsiteY7" fmla="*/ 4062250 h 4477959"/>
              <a:gd name="connsiteX8" fmla="*/ 0 w 4525977"/>
              <a:gd name="connsiteY8" fmla="*/ 3394295 h 4477959"/>
              <a:gd name="connsiteX9" fmla="*/ 0 w 4525977"/>
              <a:gd name="connsiteY9" fmla="*/ 1109587 h 4477959"/>
              <a:gd name="connsiteX10" fmla="*/ 534443 w 4525977"/>
              <a:gd name="connsiteY10" fmla="*/ 204962 h 4477959"/>
              <a:gd name="connsiteX11" fmla="*/ 850940 w 4525977"/>
              <a:gd name="connsiteY11" fmla="*/ 14629 h 4477959"/>
              <a:gd name="connsiteX12" fmla="*/ 3078219 w 4525977"/>
              <a:gd name="connsiteY12" fmla="*/ 384 h 4477959"/>
              <a:gd name="connsiteX0" fmla="*/ 3078219 w 4525977"/>
              <a:gd name="connsiteY0" fmla="*/ 394 h 4477969"/>
              <a:gd name="connsiteX1" fmla="*/ 3496491 w 4525977"/>
              <a:gd name="connsiteY1" fmla="*/ 379613 h 4477969"/>
              <a:gd name="connsiteX2" fmla="*/ 4423626 w 4525977"/>
              <a:gd name="connsiteY2" fmla="*/ 1955963 h 4477969"/>
              <a:gd name="connsiteX3" fmla="*/ 4391762 w 4525977"/>
              <a:gd name="connsiteY3" fmla="*/ 2546080 h 4477969"/>
              <a:gd name="connsiteX4" fmla="*/ 3432377 w 4525977"/>
              <a:gd name="connsiteY4" fmla="*/ 4163919 h 4477969"/>
              <a:gd name="connsiteX5" fmla="*/ 2878506 w 4525977"/>
              <a:gd name="connsiteY5" fmla="*/ 4477969 h 4477969"/>
              <a:gd name="connsiteX6" fmla="*/ 920176 w 4525977"/>
              <a:gd name="connsiteY6" fmla="*/ 4477969 h 4477969"/>
              <a:gd name="connsiteX7" fmla="*/ 369788 w 4525977"/>
              <a:gd name="connsiteY7" fmla="*/ 4062260 h 4477969"/>
              <a:gd name="connsiteX8" fmla="*/ 0 w 4525977"/>
              <a:gd name="connsiteY8" fmla="*/ 3394305 h 4477969"/>
              <a:gd name="connsiteX9" fmla="*/ 0 w 4525977"/>
              <a:gd name="connsiteY9" fmla="*/ 1109597 h 4477969"/>
              <a:gd name="connsiteX10" fmla="*/ 534443 w 4525977"/>
              <a:gd name="connsiteY10" fmla="*/ 204972 h 4477969"/>
              <a:gd name="connsiteX11" fmla="*/ 850940 w 4525977"/>
              <a:gd name="connsiteY11" fmla="*/ 14639 h 4477969"/>
              <a:gd name="connsiteX12" fmla="*/ 3078219 w 4525977"/>
              <a:gd name="connsiteY12" fmla="*/ 394 h 4477969"/>
              <a:gd name="connsiteX0" fmla="*/ 3078219 w 4525977"/>
              <a:gd name="connsiteY0" fmla="*/ 394 h 4477969"/>
              <a:gd name="connsiteX1" fmla="*/ 3496491 w 4525977"/>
              <a:gd name="connsiteY1" fmla="*/ 379613 h 4477969"/>
              <a:gd name="connsiteX2" fmla="*/ 4423626 w 4525977"/>
              <a:gd name="connsiteY2" fmla="*/ 1955963 h 4477969"/>
              <a:gd name="connsiteX3" fmla="*/ 4391762 w 4525977"/>
              <a:gd name="connsiteY3" fmla="*/ 2546080 h 4477969"/>
              <a:gd name="connsiteX4" fmla="*/ 3432377 w 4525977"/>
              <a:gd name="connsiteY4" fmla="*/ 4163919 h 4477969"/>
              <a:gd name="connsiteX5" fmla="*/ 2878506 w 4525977"/>
              <a:gd name="connsiteY5" fmla="*/ 4477969 h 4477969"/>
              <a:gd name="connsiteX6" fmla="*/ 920176 w 4525977"/>
              <a:gd name="connsiteY6" fmla="*/ 4477969 h 4477969"/>
              <a:gd name="connsiteX7" fmla="*/ 369788 w 4525977"/>
              <a:gd name="connsiteY7" fmla="*/ 4062260 h 4477969"/>
              <a:gd name="connsiteX8" fmla="*/ 0 w 4525977"/>
              <a:gd name="connsiteY8" fmla="*/ 3394305 h 4477969"/>
              <a:gd name="connsiteX9" fmla="*/ 0 w 4525977"/>
              <a:gd name="connsiteY9" fmla="*/ 1109597 h 4477969"/>
              <a:gd name="connsiteX10" fmla="*/ 534443 w 4525977"/>
              <a:gd name="connsiteY10" fmla="*/ 204972 h 4477969"/>
              <a:gd name="connsiteX11" fmla="*/ 850940 w 4525977"/>
              <a:gd name="connsiteY11" fmla="*/ 14639 h 4477969"/>
              <a:gd name="connsiteX12" fmla="*/ 3078219 w 4525977"/>
              <a:gd name="connsiteY12" fmla="*/ 394 h 4477969"/>
              <a:gd name="connsiteX0" fmla="*/ 3078219 w 4525977"/>
              <a:gd name="connsiteY0" fmla="*/ 331 h 4477906"/>
              <a:gd name="connsiteX1" fmla="*/ 3496491 w 4525977"/>
              <a:gd name="connsiteY1" fmla="*/ 379550 h 4477906"/>
              <a:gd name="connsiteX2" fmla="*/ 4423626 w 4525977"/>
              <a:gd name="connsiteY2" fmla="*/ 1955900 h 4477906"/>
              <a:gd name="connsiteX3" fmla="*/ 4391762 w 4525977"/>
              <a:gd name="connsiteY3" fmla="*/ 2546017 h 4477906"/>
              <a:gd name="connsiteX4" fmla="*/ 3432377 w 4525977"/>
              <a:gd name="connsiteY4" fmla="*/ 4163856 h 4477906"/>
              <a:gd name="connsiteX5" fmla="*/ 2878506 w 4525977"/>
              <a:gd name="connsiteY5" fmla="*/ 4477906 h 4477906"/>
              <a:gd name="connsiteX6" fmla="*/ 920176 w 4525977"/>
              <a:gd name="connsiteY6" fmla="*/ 4477906 h 4477906"/>
              <a:gd name="connsiteX7" fmla="*/ 369788 w 4525977"/>
              <a:gd name="connsiteY7" fmla="*/ 4062197 h 4477906"/>
              <a:gd name="connsiteX8" fmla="*/ 0 w 4525977"/>
              <a:gd name="connsiteY8" fmla="*/ 3394242 h 4477906"/>
              <a:gd name="connsiteX9" fmla="*/ 0 w 4525977"/>
              <a:gd name="connsiteY9" fmla="*/ 1109534 h 4477906"/>
              <a:gd name="connsiteX10" fmla="*/ 534443 w 4525977"/>
              <a:gd name="connsiteY10" fmla="*/ 204909 h 4477906"/>
              <a:gd name="connsiteX11" fmla="*/ 850940 w 4525977"/>
              <a:gd name="connsiteY11" fmla="*/ 14576 h 4477906"/>
              <a:gd name="connsiteX12" fmla="*/ 3078219 w 4525977"/>
              <a:gd name="connsiteY12" fmla="*/ 331 h 4477906"/>
              <a:gd name="connsiteX0" fmla="*/ 3078219 w 4525977"/>
              <a:gd name="connsiteY0" fmla="*/ 331 h 4477906"/>
              <a:gd name="connsiteX1" fmla="*/ 3496491 w 4525977"/>
              <a:gd name="connsiteY1" fmla="*/ 379550 h 4477906"/>
              <a:gd name="connsiteX2" fmla="*/ 4423626 w 4525977"/>
              <a:gd name="connsiteY2" fmla="*/ 1955900 h 4477906"/>
              <a:gd name="connsiteX3" fmla="*/ 4391762 w 4525977"/>
              <a:gd name="connsiteY3" fmla="*/ 2546017 h 4477906"/>
              <a:gd name="connsiteX4" fmla="*/ 3432377 w 4525977"/>
              <a:gd name="connsiteY4" fmla="*/ 4163856 h 4477906"/>
              <a:gd name="connsiteX5" fmla="*/ 2878506 w 4525977"/>
              <a:gd name="connsiteY5" fmla="*/ 4477906 h 4477906"/>
              <a:gd name="connsiteX6" fmla="*/ 920176 w 4525977"/>
              <a:gd name="connsiteY6" fmla="*/ 4477906 h 4477906"/>
              <a:gd name="connsiteX7" fmla="*/ 369788 w 4525977"/>
              <a:gd name="connsiteY7" fmla="*/ 4062197 h 4477906"/>
              <a:gd name="connsiteX8" fmla="*/ 0 w 4525977"/>
              <a:gd name="connsiteY8" fmla="*/ 3394242 h 4477906"/>
              <a:gd name="connsiteX9" fmla="*/ 0 w 4525977"/>
              <a:gd name="connsiteY9" fmla="*/ 1109534 h 4477906"/>
              <a:gd name="connsiteX10" fmla="*/ 534443 w 4525977"/>
              <a:gd name="connsiteY10" fmla="*/ 204909 h 4477906"/>
              <a:gd name="connsiteX11" fmla="*/ 850940 w 4525977"/>
              <a:gd name="connsiteY11" fmla="*/ 14576 h 4477906"/>
              <a:gd name="connsiteX12" fmla="*/ 3078219 w 4525977"/>
              <a:gd name="connsiteY12" fmla="*/ 331 h 4477906"/>
              <a:gd name="connsiteX0" fmla="*/ 3078219 w 4525977"/>
              <a:gd name="connsiteY0" fmla="*/ 331 h 4477906"/>
              <a:gd name="connsiteX1" fmla="*/ 3496491 w 4525977"/>
              <a:gd name="connsiteY1" fmla="*/ 379550 h 4477906"/>
              <a:gd name="connsiteX2" fmla="*/ 4423626 w 4525977"/>
              <a:gd name="connsiteY2" fmla="*/ 1955900 h 4477906"/>
              <a:gd name="connsiteX3" fmla="*/ 4391762 w 4525977"/>
              <a:gd name="connsiteY3" fmla="*/ 2546017 h 4477906"/>
              <a:gd name="connsiteX4" fmla="*/ 3432377 w 4525977"/>
              <a:gd name="connsiteY4" fmla="*/ 4163856 h 4477906"/>
              <a:gd name="connsiteX5" fmla="*/ 2878506 w 4525977"/>
              <a:gd name="connsiteY5" fmla="*/ 4477906 h 4477906"/>
              <a:gd name="connsiteX6" fmla="*/ 920176 w 4525977"/>
              <a:gd name="connsiteY6" fmla="*/ 4477906 h 4477906"/>
              <a:gd name="connsiteX7" fmla="*/ 369788 w 4525977"/>
              <a:gd name="connsiteY7" fmla="*/ 4062197 h 4477906"/>
              <a:gd name="connsiteX8" fmla="*/ 0 w 4525977"/>
              <a:gd name="connsiteY8" fmla="*/ 3394242 h 4477906"/>
              <a:gd name="connsiteX9" fmla="*/ 0 w 4525977"/>
              <a:gd name="connsiteY9" fmla="*/ 1109534 h 4477906"/>
              <a:gd name="connsiteX10" fmla="*/ 534443 w 4525977"/>
              <a:gd name="connsiteY10" fmla="*/ 204909 h 4477906"/>
              <a:gd name="connsiteX11" fmla="*/ 862370 w 4525977"/>
              <a:gd name="connsiteY11" fmla="*/ 6956 h 4477906"/>
              <a:gd name="connsiteX12" fmla="*/ 3078219 w 4525977"/>
              <a:gd name="connsiteY12" fmla="*/ 331 h 4477906"/>
              <a:gd name="connsiteX0" fmla="*/ 3078219 w 4525977"/>
              <a:gd name="connsiteY0" fmla="*/ 995 h 4478570"/>
              <a:gd name="connsiteX1" fmla="*/ 3496491 w 4525977"/>
              <a:gd name="connsiteY1" fmla="*/ 380214 h 4478570"/>
              <a:gd name="connsiteX2" fmla="*/ 4423626 w 4525977"/>
              <a:gd name="connsiteY2" fmla="*/ 1956564 h 4478570"/>
              <a:gd name="connsiteX3" fmla="*/ 4391762 w 4525977"/>
              <a:gd name="connsiteY3" fmla="*/ 2546681 h 4478570"/>
              <a:gd name="connsiteX4" fmla="*/ 3432377 w 4525977"/>
              <a:gd name="connsiteY4" fmla="*/ 4164520 h 4478570"/>
              <a:gd name="connsiteX5" fmla="*/ 2878506 w 4525977"/>
              <a:gd name="connsiteY5" fmla="*/ 4478570 h 4478570"/>
              <a:gd name="connsiteX6" fmla="*/ 920176 w 4525977"/>
              <a:gd name="connsiteY6" fmla="*/ 4478570 h 4478570"/>
              <a:gd name="connsiteX7" fmla="*/ 369788 w 4525977"/>
              <a:gd name="connsiteY7" fmla="*/ 4062861 h 4478570"/>
              <a:gd name="connsiteX8" fmla="*/ 0 w 4525977"/>
              <a:gd name="connsiteY8" fmla="*/ 3394906 h 4478570"/>
              <a:gd name="connsiteX9" fmla="*/ 0 w 4525977"/>
              <a:gd name="connsiteY9" fmla="*/ 1110198 h 4478570"/>
              <a:gd name="connsiteX10" fmla="*/ 534443 w 4525977"/>
              <a:gd name="connsiteY10" fmla="*/ 205573 h 4478570"/>
              <a:gd name="connsiteX11" fmla="*/ 858560 w 4525977"/>
              <a:gd name="connsiteY11" fmla="*/ 0 h 4478570"/>
              <a:gd name="connsiteX12" fmla="*/ 3078219 w 4525977"/>
              <a:gd name="connsiteY12" fmla="*/ 995 h 4478570"/>
              <a:gd name="connsiteX0" fmla="*/ 3078219 w 4525977"/>
              <a:gd name="connsiteY0" fmla="*/ 995 h 4478570"/>
              <a:gd name="connsiteX1" fmla="*/ 3496491 w 4525977"/>
              <a:gd name="connsiteY1" fmla="*/ 380214 h 4478570"/>
              <a:gd name="connsiteX2" fmla="*/ 4423626 w 4525977"/>
              <a:gd name="connsiteY2" fmla="*/ 1956564 h 4478570"/>
              <a:gd name="connsiteX3" fmla="*/ 4391762 w 4525977"/>
              <a:gd name="connsiteY3" fmla="*/ 2546681 h 4478570"/>
              <a:gd name="connsiteX4" fmla="*/ 3432377 w 4525977"/>
              <a:gd name="connsiteY4" fmla="*/ 4164520 h 4478570"/>
              <a:gd name="connsiteX5" fmla="*/ 2878506 w 4525977"/>
              <a:gd name="connsiteY5" fmla="*/ 4478570 h 4478570"/>
              <a:gd name="connsiteX6" fmla="*/ 920176 w 4525977"/>
              <a:gd name="connsiteY6" fmla="*/ 4478570 h 4478570"/>
              <a:gd name="connsiteX7" fmla="*/ 340759 w 4525977"/>
              <a:gd name="connsiteY7" fmla="*/ 4041090 h 4478570"/>
              <a:gd name="connsiteX8" fmla="*/ 0 w 4525977"/>
              <a:gd name="connsiteY8" fmla="*/ 3394906 h 4478570"/>
              <a:gd name="connsiteX9" fmla="*/ 0 w 4525977"/>
              <a:gd name="connsiteY9" fmla="*/ 1110198 h 4478570"/>
              <a:gd name="connsiteX10" fmla="*/ 534443 w 4525977"/>
              <a:gd name="connsiteY10" fmla="*/ 205573 h 4478570"/>
              <a:gd name="connsiteX11" fmla="*/ 858560 w 4525977"/>
              <a:gd name="connsiteY11" fmla="*/ 0 h 4478570"/>
              <a:gd name="connsiteX12" fmla="*/ 3078219 w 4525977"/>
              <a:gd name="connsiteY12" fmla="*/ 995 h 447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5977" h="4478570">
                <a:moveTo>
                  <a:pt x="3078219" y="995"/>
                </a:moveTo>
                <a:cubicBezTo>
                  <a:pt x="3338045" y="-6928"/>
                  <a:pt x="3355198" y="127757"/>
                  <a:pt x="3496491" y="380214"/>
                </a:cubicBezTo>
                <a:cubicBezTo>
                  <a:pt x="3667423" y="662777"/>
                  <a:pt x="4114581" y="1431114"/>
                  <a:pt x="4423626" y="1956564"/>
                </a:cubicBezTo>
                <a:cubicBezTo>
                  <a:pt x="4539389" y="2176756"/>
                  <a:pt x="4591112" y="2216130"/>
                  <a:pt x="4391762" y="2546681"/>
                </a:cubicBezTo>
                <a:lnTo>
                  <a:pt x="3432377" y="4164520"/>
                </a:lnTo>
                <a:cubicBezTo>
                  <a:pt x="3218082" y="4478572"/>
                  <a:pt x="3349955" y="4459536"/>
                  <a:pt x="2878506" y="4478570"/>
                </a:cubicBezTo>
                <a:lnTo>
                  <a:pt x="920176" y="4478570"/>
                </a:lnTo>
                <a:cubicBezTo>
                  <a:pt x="531146" y="4462710"/>
                  <a:pt x="421467" y="4187662"/>
                  <a:pt x="340759" y="4041090"/>
                </a:cubicBezTo>
                <a:cubicBezTo>
                  <a:pt x="260051" y="3894518"/>
                  <a:pt x="164961" y="3673649"/>
                  <a:pt x="0" y="3394906"/>
                </a:cubicBezTo>
                <a:lnTo>
                  <a:pt x="0" y="1110198"/>
                </a:lnTo>
                <a:lnTo>
                  <a:pt x="534443" y="205573"/>
                </a:lnTo>
                <a:cubicBezTo>
                  <a:pt x="590489" y="123095"/>
                  <a:pt x="664046" y="6345"/>
                  <a:pt x="858560" y="0"/>
                </a:cubicBezTo>
                <a:lnTo>
                  <a:pt x="3078219" y="995"/>
                </a:lnTo>
                <a:close/>
              </a:path>
            </a:pathLst>
          </a:custGeom>
          <a:blipFill dpi="0" rotWithShape="1">
            <a:blip r:embed="rId15" cstate="email">
              <a:extLst>
                <a:ext uri="{28A0092B-C50C-407E-A947-70E740481C1C}">
                  <a14:useLocalDpi xmlns:a14="http://schemas.microsoft.com/office/drawing/2010/main"/>
                </a:ext>
              </a:extLst>
            </a:blip>
            <a:srcRect/>
            <a:tile tx="635000" ty="1244600" sx="34000" sy="34000" flip="none" algn="ctr"/>
          </a:blipFill>
          <a:ln w="1968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Arial" panose="020B0604020202020204" pitchFamily="34" charset="0"/>
              <a:cs typeface="Arial" panose="020B0604020202020204" pitchFamily="34" charset="0"/>
            </a:endParaRPr>
          </a:p>
        </p:txBody>
      </p:sp>
      <p:sp>
        <p:nvSpPr>
          <p:cNvPr id="9" name="任意多边形: 形状 9">
            <a:extLst>
              <a:ext uri="{FF2B5EF4-FFF2-40B4-BE49-F238E27FC236}">
                <a16:creationId xmlns:a16="http://schemas.microsoft.com/office/drawing/2014/main" id="{2C30AEF5-35F4-61A4-0AA5-F970575B9D94}"/>
              </a:ext>
            </a:extLst>
          </p:cNvPr>
          <p:cNvSpPr>
            <a:spLocks noChangeAspect="1"/>
          </p:cNvSpPr>
          <p:nvPr/>
        </p:nvSpPr>
        <p:spPr>
          <a:xfrm>
            <a:off x="-14857" y="2057951"/>
            <a:ext cx="4525977" cy="4478570"/>
          </a:xfrm>
          <a:custGeom>
            <a:avLst/>
            <a:gdLst>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94883 w 4521947"/>
              <a:gd name="connsiteY7" fmla="*/ 42301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94883 w 4521947"/>
              <a:gd name="connsiteY7" fmla="*/ 42301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94883 w 4521947"/>
              <a:gd name="connsiteY7" fmla="*/ 42301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468213 w 4521947"/>
              <a:gd name="connsiteY7" fmla="*/ 421109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392013 w 4521947"/>
              <a:gd name="connsiteY7" fmla="*/ 4115841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369788 w 4521947"/>
              <a:gd name="connsiteY7" fmla="*/ 4061866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521947"/>
              <a:gd name="connsiteY0" fmla="*/ 0 h 4477575"/>
              <a:gd name="connsiteX1" fmla="*/ 3363141 w 4521947"/>
              <a:gd name="connsiteY1" fmla="*/ 185544 h 4477575"/>
              <a:gd name="connsiteX2" fmla="*/ 4480776 w 4521947"/>
              <a:gd name="connsiteY2" fmla="*/ 2050819 h 4477575"/>
              <a:gd name="connsiteX3" fmla="*/ 4391762 w 4521947"/>
              <a:gd name="connsiteY3" fmla="*/ 2545686 h 4477575"/>
              <a:gd name="connsiteX4" fmla="*/ 3432377 w 4521947"/>
              <a:gd name="connsiteY4" fmla="*/ 4163525 h 4477575"/>
              <a:gd name="connsiteX5" fmla="*/ 2878506 w 4521947"/>
              <a:gd name="connsiteY5" fmla="*/ 4477575 h 4477575"/>
              <a:gd name="connsiteX6" fmla="*/ 920176 w 4521947"/>
              <a:gd name="connsiteY6" fmla="*/ 4477575 h 4477575"/>
              <a:gd name="connsiteX7" fmla="*/ 369788 w 4521947"/>
              <a:gd name="connsiteY7" fmla="*/ 4061866 h 4477575"/>
              <a:gd name="connsiteX8" fmla="*/ 0 w 4521947"/>
              <a:gd name="connsiteY8" fmla="*/ 3393911 h 4477575"/>
              <a:gd name="connsiteX9" fmla="*/ 0 w 4521947"/>
              <a:gd name="connsiteY9" fmla="*/ 1109203 h 4477575"/>
              <a:gd name="connsiteX10" fmla="*/ 534443 w 4521947"/>
              <a:gd name="connsiteY10" fmla="*/ 204578 h 4477575"/>
              <a:gd name="connsiteX11" fmla="*/ 850940 w 4521947"/>
              <a:gd name="connsiteY11" fmla="*/ 14245 h 4477575"/>
              <a:gd name="connsiteX12" fmla="*/ 2987301 w 4521947"/>
              <a:gd name="connsiteY12" fmla="*/ 4727 h 4477575"/>
              <a:gd name="connsiteX13" fmla="*/ 3078219 w 4521947"/>
              <a:gd name="connsiteY13" fmla="*/ 0 h 4477575"/>
              <a:gd name="connsiteX0" fmla="*/ 3078219 w 4495700"/>
              <a:gd name="connsiteY0" fmla="*/ 0 h 4477575"/>
              <a:gd name="connsiteX1" fmla="*/ 3363141 w 4495700"/>
              <a:gd name="connsiteY1" fmla="*/ 185544 h 4477575"/>
              <a:gd name="connsiteX2" fmla="*/ 4423626 w 4495700"/>
              <a:gd name="connsiteY2" fmla="*/ 1955569 h 4477575"/>
              <a:gd name="connsiteX3" fmla="*/ 4391762 w 4495700"/>
              <a:gd name="connsiteY3" fmla="*/ 2545686 h 4477575"/>
              <a:gd name="connsiteX4" fmla="*/ 3432377 w 4495700"/>
              <a:gd name="connsiteY4" fmla="*/ 4163525 h 4477575"/>
              <a:gd name="connsiteX5" fmla="*/ 2878506 w 4495700"/>
              <a:gd name="connsiteY5" fmla="*/ 4477575 h 4477575"/>
              <a:gd name="connsiteX6" fmla="*/ 920176 w 4495700"/>
              <a:gd name="connsiteY6" fmla="*/ 4477575 h 4477575"/>
              <a:gd name="connsiteX7" fmla="*/ 369788 w 4495700"/>
              <a:gd name="connsiteY7" fmla="*/ 4061866 h 4477575"/>
              <a:gd name="connsiteX8" fmla="*/ 0 w 4495700"/>
              <a:gd name="connsiteY8" fmla="*/ 3393911 h 4477575"/>
              <a:gd name="connsiteX9" fmla="*/ 0 w 4495700"/>
              <a:gd name="connsiteY9" fmla="*/ 1109203 h 4477575"/>
              <a:gd name="connsiteX10" fmla="*/ 534443 w 4495700"/>
              <a:gd name="connsiteY10" fmla="*/ 204578 h 4477575"/>
              <a:gd name="connsiteX11" fmla="*/ 850940 w 4495700"/>
              <a:gd name="connsiteY11" fmla="*/ 14245 h 4477575"/>
              <a:gd name="connsiteX12" fmla="*/ 2987301 w 4495700"/>
              <a:gd name="connsiteY12" fmla="*/ 4727 h 4477575"/>
              <a:gd name="connsiteX13" fmla="*/ 3078219 w 4495700"/>
              <a:gd name="connsiteY13" fmla="*/ 0 h 4477575"/>
              <a:gd name="connsiteX0" fmla="*/ 3078219 w 4504189"/>
              <a:gd name="connsiteY0" fmla="*/ 0 h 4477575"/>
              <a:gd name="connsiteX1" fmla="*/ 3363141 w 4504189"/>
              <a:gd name="connsiteY1" fmla="*/ 185544 h 4477575"/>
              <a:gd name="connsiteX2" fmla="*/ 4423626 w 4504189"/>
              <a:gd name="connsiteY2" fmla="*/ 1955569 h 4477575"/>
              <a:gd name="connsiteX3" fmla="*/ 4391762 w 4504189"/>
              <a:gd name="connsiteY3" fmla="*/ 2545686 h 4477575"/>
              <a:gd name="connsiteX4" fmla="*/ 3432377 w 4504189"/>
              <a:gd name="connsiteY4" fmla="*/ 4163525 h 4477575"/>
              <a:gd name="connsiteX5" fmla="*/ 2878506 w 4504189"/>
              <a:gd name="connsiteY5" fmla="*/ 4477575 h 4477575"/>
              <a:gd name="connsiteX6" fmla="*/ 920176 w 4504189"/>
              <a:gd name="connsiteY6" fmla="*/ 4477575 h 4477575"/>
              <a:gd name="connsiteX7" fmla="*/ 369788 w 4504189"/>
              <a:gd name="connsiteY7" fmla="*/ 4061866 h 4477575"/>
              <a:gd name="connsiteX8" fmla="*/ 0 w 4504189"/>
              <a:gd name="connsiteY8" fmla="*/ 3393911 h 4477575"/>
              <a:gd name="connsiteX9" fmla="*/ 0 w 4504189"/>
              <a:gd name="connsiteY9" fmla="*/ 1109203 h 4477575"/>
              <a:gd name="connsiteX10" fmla="*/ 534443 w 4504189"/>
              <a:gd name="connsiteY10" fmla="*/ 204578 h 4477575"/>
              <a:gd name="connsiteX11" fmla="*/ 850940 w 4504189"/>
              <a:gd name="connsiteY11" fmla="*/ 14245 h 4477575"/>
              <a:gd name="connsiteX12" fmla="*/ 2987301 w 4504189"/>
              <a:gd name="connsiteY12" fmla="*/ 4727 h 4477575"/>
              <a:gd name="connsiteX13" fmla="*/ 3078219 w 4504189"/>
              <a:gd name="connsiteY13" fmla="*/ 0 h 4477575"/>
              <a:gd name="connsiteX0" fmla="*/ 3078219 w 4508903"/>
              <a:gd name="connsiteY0" fmla="*/ 0 h 4477575"/>
              <a:gd name="connsiteX1" fmla="*/ 3363141 w 4508903"/>
              <a:gd name="connsiteY1" fmla="*/ 185544 h 4477575"/>
              <a:gd name="connsiteX2" fmla="*/ 4423626 w 4508903"/>
              <a:gd name="connsiteY2" fmla="*/ 1955569 h 4477575"/>
              <a:gd name="connsiteX3" fmla="*/ 4391762 w 4508903"/>
              <a:gd name="connsiteY3" fmla="*/ 2545686 h 4477575"/>
              <a:gd name="connsiteX4" fmla="*/ 3432377 w 4508903"/>
              <a:gd name="connsiteY4" fmla="*/ 4163525 h 4477575"/>
              <a:gd name="connsiteX5" fmla="*/ 2878506 w 4508903"/>
              <a:gd name="connsiteY5" fmla="*/ 4477575 h 4477575"/>
              <a:gd name="connsiteX6" fmla="*/ 920176 w 4508903"/>
              <a:gd name="connsiteY6" fmla="*/ 4477575 h 4477575"/>
              <a:gd name="connsiteX7" fmla="*/ 369788 w 4508903"/>
              <a:gd name="connsiteY7" fmla="*/ 4061866 h 4477575"/>
              <a:gd name="connsiteX8" fmla="*/ 0 w 4508903"/>
              <a:gd name="connsiteY8" fmla="*/ 3393911 h 4477575"/>
              <a:gd name="connsiteX9" fmla="*/ 0 w 4508903"/>
              <a:gd name="connsiteY9" fmla="*/ 1109203 h 4477575"/>
              <a:gd name="connsiteX10" fmla="*/ 534443 w 4508903"/>
              <a:gd name="connsiteY10" fmla="*/ 204578 h 4477575"/>
              <a:gd name="connsiteX11" fmla="*/ 850940 w 4508903"/>
              <a:gd name="connsiteY11" fmla="*/ 14245 h 4477575"/>
              <a:gd name="connsiteX12" fmla="*/ 2987301 w 4508903"/>
              <a:gd name="connsiteY12" fmla="*/ 4727 h 4477575"/>
              <a:gd name="connsiteX13" fmla="*/ 3078219 w 4508903"/>
              <a:gd name="connsiteY13"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2987301 w 4525977"/>
              <a:gd name="connsiteY12" fmla="*/ 4727 h 4477575"/>
              <a:gd name="connsiteX13" fmla="*/ 3078219 w 4525977"/>
              <a:gd name="connsiteY13"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363141 w 4525977"/>
              <a:gd name="connsiteY1" fmla="*/ 18554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0 h 4477575"/>
              <a:gd name="connsiteX1" fmla="*/ 3486966 w 4525977"/>
              <a:gd name="connsiteY1" fmla="*/ 382394 h 4477575"/>
              <a:gd name="connsiteX2" fmla="*/ 4423626 w 4525977"/>
              <a:gd name="connsiteY2" fmla="*/ 1955569 h 4477575"/>
              <a:gd name="connsiteX3" fmla="*/ 4391762 w 4525977"/>
              <a:gd name="connsiteY3" fmla="*/ 2545686 h 4477575"/>
              <a:gd name="connsiteX4" fmla="*/ 3432377 w 4525977"/>
              <a:gd name="connsiteY4" fmla="*/ 4163525 h 4477575"/>
              <a:gd name="connsiteX5" fmla="*/ 2878506 w 4525977"/>
              <a:gd name="connsiteY5" fmla="*/ 4477575 h 4477575"/>
              <a:gd name="connsiteX6" fmla="*/ 920176 w 4525977"/>
              <a:gd name="connsiteY6" fmla="*/ 4477575 h 4477575"/>
              <a:gd name="connsiteX7" fmla="*/ 369788 w 4525977"/>
              <a:gd name="connsiteY7" fmla="*/ 4061866 h 4477575"/>
              <a:gd name="connsiteX8" fmla="*/ 0 w 4525977"/>
              <a:gd name="connsiteY8" fmla="*/ 3393911 h 4477575"/>
              <a:gd name="connsiteX9" fmla="*/ 0 w 4525977"/>
              <a:gd name="connsiteY9" fmla="*/ 1109203 h 4477575"/>
              <a:gd name="connsiteX10" fmla="*/ 534443 w 4525977"/>
              <a:gd name="connsiteY10" fmla="*/ 204578 h 4477575"/>
              <a:gd name="connsiteX11" fmla="*/ 850940 w 4525977"/>
              <a:gd name="connsiteY11" fmla="*/ 14245 h 4477575"/>
              <a:gd name="connsiteX12" fmla="*/ 3078219 w 4525977"/>
              <a:gd name="connsiteY12" fmla="*/ 0 h 4477575"/>
              <a:gd name="connsiteX0" fmla="*/ 3078219 w 4525977"/>
              <a:gd name="connsiteY0" fmla="*/ 384 h 4477959"/>
              <a:gd name="connsiteX1" fmla="*/ 3486966 w 4525977"/>
              <a:gd name="connsiteY1" fmla="*/ 382778 h 4477959"/>
              <a:gd name="connsiteX2" fmla="*/ 4423626 w 4525977"/>
              <a:gd name="connsiteY2" fmla="*/ 1955953 h 4477959"/>
              <a:gd name="connsiteX3" fmla="*/ 4391762 w 4525977"/>
              <a:gd name="connsiteY3" fmla="*/ 2546070 h 4477959"/>
              <a:gd name="connsiteX4" fmla="*/ 3432377 w 4525977"/>
              <a:gd name="connsiteY4" fmla="*/ 4163909 h 4477959"/>
              <a:gd name="connsiteX5" fmla="*/ 2878506 w 4525977"/>
              <a:gd name="connsiteY5" fmla="*/ 4477959 h 4477959"/>
              <a:gd name="connsiteX6" fmla="*/ 920176 w 4525977"/>
              <a:gd name="connsiteY6" fmla="*/ 4477959 h 4477959"/>
              <a:gd name="connsiteX7" fmla="*/ 369788 w 4525977"/>
              <a:gd name="connsiteY7" fmla="*/ 4062250 h 4477959"/>
              <a:gd name="connsiteX8" fmla="*/ 0 w 4525977"/>
              <a:gd name="connsiteY8" fmla="*/ 3394295 h 4477959"/>
              <a:gd name="connsiteX9" fmla="*/ 0 w 4525977"/>
              <a:gd name="connsiteY9" fmla="*/ 1109587 h 4477959"/>
              <a:gd name="connsiteX10" fmla="*/ 534443 w 4525977"/>
              <a:gd name="connsiteY10" fmla="*/ 204962 h 4477959"/>
              <a:gd name="connsiteX11" fmla="*/ 850940 w 4525977"/>
              <a:gd name="connsiteY11" fmla="*/ 14629 h 4477959"/>
              <a:gd name="connsiteX12" fmla="*/ 3078219 w 4525977"/>
              <a:gd name="connsiteY12" fmla="*/ 384 h 4477959"/>
              <a:gd name="connsiteX0" fmla="*/ 3078219 w 4525977"/>
              <a:gd name="connsiteY0" fmla="*/ 394 h 4477969"/>
              <a:gd name="connsiteX1" fmla="*/ 3496491 w 4525977"/>
              <a:gd name="connsiteY1" fmla="*/ 379613 h 4477969"/>
              <a:gd name="connsiteX2" fmla="*/ 4423626 w 4525977"/>
              <a:gd name="connsiteY2" fmla="*/ 1955963 h 4477969"/>
              <a:gd name="connsiteX3" fmla="*/ 4391762 w 4525977"/>
              <a:gd name="connsiteY3" fmla="*/ 2546080 h 4477969"/>
              <a:gd name="connsiteX4" fmla="*/ 3432377 w 4525977"/>
              <a:gd name="connsiteY4" fmla="*/ 4163919 h 4477969"/>
              <a:gd name="connsiteX5" fmla="*/ 2878506 w 4525977"/>
              <a:gd name="connsiteY5" fmla="*/ 4477969 h 4477969"/>
              <a:gd name="connsiteX6" fmla="*/ 920176 w 4525977"/>
              <a:gd name="connsiteY6" fmla="*/ 4477969 h 4477969"/>
              <a:gd name="connsiteX7" fmla="*/ 369788 w 4525977"/>
              <a:gd name="connsiteY7" fmla="*/ 4062260 h 4477969"/>
              <a:gd name="connsiteX8" fmla="*/ 0 w 4525977"/>
              <a:gd name="connsiteY8" fmla="*/ 3394305 h 4477969"/>
              <a:gd name="connsiteX9" fmla="*/ 0 w 4525977"/>
              <a:gd name="connsiteY9" fmla="*/ 1109597 h 4477969"/>
              <a:gd name="connsiteX10" fmla="*/ 534443 w 4525977"/>
              <a:gd name="connsiteY10" fmla="*/ 204972 h 4477969"/>
              <a:gd name="connsiteX11" fmla="*/ 850940 w 4525977"/>
              <a:gd name="connsiteY11" fmla="*/ 14639 h 4477969"/>
              <a:gd name="connsiteX12" fmla="*/ 3078219 w 4525977"/>
              <a:gd name="connsiteY12" fmla="*/ 394 h 4477969"/>
              <a:gd name="connsiteX0" fmla="*/ 3078219 w 4525977"/>
              <a:gd name="connsiteY0" fmla="*/ 394 h 4477969"/>
              <a:gd name="connsiteX1" fmla="*/ 3496491 w 4525977"/>
              <a:gd name="connsiteY1" fmla="*/ 379613 h 4477969"/>
              <a:gd name="connsiteX2" fmla="*/ 4423626 w 4525977"/>
              <a:gd name="connsiteY2" fmla="*/ 1955963 h 4477969"/>
              <a:gd name="connsiteX3" fmla="*/ 4391762 w 4525977"/>
              <a:gd name="connsiteY3" fmla="*/ 2546080 h 4477969"/>
              <a:gd name="connsiteX4" fmla="*/ 3432377 w 4525977"/>
              <a:gd name="connsiteY4" fmla="*/ 4163919 h 4477969"/>
              <a:gd name="connsiteX5" fmla="*/ 2878506 w 4525977"/>
              <a:gd name="connsiteY5" fmla="*/ 4477969 h 4477969"/>
              <a:gd name="connsiteX6" fmla="*/ 920176 w 4525977"/>
              <a:gd name="connsiteY6" fmla="*/ 4477969 h 4477969"/>
              <a:gd name="connsiteX7" fmla="*/ 369788 w 4525977"/>
              <a:gd name="connsiteY7" fmla="*/ 4062260 h 4477969"/>
              <a:gd name="connsiteX8" fmla="*/ 0 w 4525977"/>
              <a:gd name="connsiteY8" fmla="*/ 3394305 h 4477969"/>
              <a:gd name="connsiteX9" fmla="*/ 0 w 4525977"/>
              <a:gd name="connsiteY9" fmla="*/ 1109597 h 4477969"/>
              <a:gd name="connsiteX10" fmla="*/ 534443 w 4525977"/>
              <a:gd name="connsiteY10" fmla="*/ 204972 h 4477969"/>
              <a:gd name="connsiteX11" fmla="*/ 850940 w 4525977"/>
              <a:gd name="connsiteY11" fmla="*/ 14639 h 4477969"/>
              <a:gd name="connsiteX12" fmla="*/ 3078219 w 4525977"/>
              <a:gd name="connsiteY12" fmla="*/ 394 h 4477969"/>
              <a:gd name="connsiteX0" fmla="*/ 3078219 w 4525977"/>
              <a:gd name="connsiteY0" fmla="*/ 331 h 4477906"/>
              <a:gd name="connsiteX1" fmla="*/ 3496491 w 4525977"/>
              <a:gd name="connsiteY1" fmla="*/ 379550 h 4477906"/>
              <a:gd name="connsiteX2" fmla="*/ 4423626 w 4525977"/>
              <a:gd name="connsiteY2" fmla="*/ 1955900 h 4477906"/>
              <a:gd name="connsiteX3" fmla="*/ 4391762 w 4525977"/>
              <a:gd name="connsiteY3" fmla="*/ 2546017 h 4477906"/>
              <a:gd name="connsiteX4" fmla="*/ 3432377 w 4525977"/>
              <a:gd name="connsiteY4" fmla="*/ 4163856 h 4477906"/>
              <a:gd name="connsiteX5" fmla="*/ 2878506 w 4525977"/>
              <a:gd name="connsiteY5" fmla="*/ 4477906 h 4477906"/>
              <a:gd name="connsiteX6" fmla="*/ 920176 w 4525977"/>
              <a:gd name="connsiteY6" fmla="*/ 4477906 h 4477906"/>
              <a:gd name="connsiteX7" fmla="*/ 369788 w 4525977"/>
              <a:gd name="connsiteY7" fmla="*/ 4062197 h 4477906"/>
              <a:gd name="connsiteX8" fmla="*/ 0 w 4525977"/>
              <a:gd name="connsiteY8" fmla="*/ 3394242 h 4477906"/>
              <a:gd name="connsiteX9" fmla="*/ 0 w 4525977"/>
              <a:gd name="connsiteY9" fmla="*/ 1109534 h 4477906"/>
              <a:gd name="connsiteX10" fmla="*/ 534443 w 4525977"/>
              <a:gd name="connsiteY10" fmla="*/ 204909 h 4477906"/>
              <a:gd name="connsiteX11" fmla="*/ 850940 w 4525977"/>
              <a:gd name="connsiteY11" fmla="*/ 14576 h 4477906"/>
              <a:gd name="connsiteX12" fmla="*/ 3078219 w 4525977"/>
              <a:gd name="connsiteY12" fmla="*/ 331 h 4477906"/>
              <a:gd name="connsiteX0" fmla="*/ 3078219 w 4525977"/>
              <a:gd name="connsiteY0" fmla="*/ 331 h 4477906"/>
              <a:gd name="connsiteX1" fmla="*/ 3496491 w 4525977"/>
              <a:gd name="connsiteY1" fmla="*/ 379550 h 4477906"/>
              <a:gd name="connsiteX2" fmla="*/ 4423626 w 4525977"/>
              <a:gd name="connsiteY2" fmla="*/ 1955900 h 4477906"/>
              <a:gd name="connsiteX3" fmla="*/ 4391762 w 4525977"/>
              <a:gd name="connsiteY3" fmla="*/ 2546017 h 4477906"/>
              <a:gd name="connsiteX4" fmla="*/ 3432377 w 4525977"/>
              <a:gd name="connsiteY4" fmla="*/ 4163856 h 4477906"/>
              <a:gd name="connsiteX5" fmla="*/ 2878506 w 4525977"/>
              <a:gd name="connsiteY5" fmla="*/ 4477906 h 4477906"/>
              <a:gd name="connsiteX6" fmla="*/ 920176 w 4525977"/>
              <a:gd name="connsiteY6" fmla="*/ 4477906 h 4477906"/>
              <a:gd name="connsiteX7" fmla="*/ 369788 w 4525977"/>
              <a:gd name="connsiteY7" fmla="*/ 4062197 h 4477906"/>
              <a:gd name="connsiteX8" fmla="*/ 0 w 4525977"/>
              <a:gd name="connsiteY8" fmla="*/ 3394242 h 4477906"/>
              <a:gd name="connsiteX9" fmla="*/ 0 w 4525977"/>
              <a:gd name="connsiteY9" fmla="*/ 1109534 h 4477906"/>
              <a:gd name="connsiteX10" fmla="*/ 534443 w 4525977"/>
              <a:gd name="connsiteY10" fmla="*/ 204909 h 4477906"/>
              <a:gd name="connsiteX11" fmla="*/ 850940 w 4525977"/>
              <a:gd name="connsiteY11" fmla="*/ 14576 h 4477906"/>
              <a:gd name="connsiteX12" fmla="*/ 3078219 w 4525977"/>
              <a:gd name="connsiteY12" fmla="*/ 331 h 4477906"/>
              <a:gd name="connsiteX0" fmla="*/ 3078219 w 4525977"/>
              <a:gd name="connsiteY0" fmla="*/ 331 h 4477906"/>
              <a:gd name="connsiteX1" fmla="*/ 3496491 w 4525977"/>
              <a:gd name="connsiteY1" fmla="*/ 379550 h 4477906"/>
              <a:gd name="connsiteX2" fmla="*/ 4423626 w 4525977"/>
              <a:gd name="connsiteY2" fmla="*/ 1955900 h 4477906"/>
              <a:gd name="connsiteX3" fmla="*/ 4391762 w 4525977"/>
              <a:gd name="connsiteY3" fmla="*/ 2546017 h 4477906"/>
              <a:gd name="connsiteX4" fmla="*/ 3432377 w 4525977"/>
              <a:gd name="connsiteY4" fmla="*/ 4163856 h 4477906"/>
              <a:gd name="connsiteX5" fmla="*/ 2878506 w 4525977"/>
              <a:gd name="connsiteY5" fmla="*/ 4477906 h 4477906"/>
              <a:gd name="connsiteX6" fmla="*/ 920176 w 4525977"/>
              <a:gd name="connsiteY6" fmla="*/ 4477906 h 4477906"/>
              <a:gd name="connsiteX7" fmla="*/ 369788 w 4525977"/>
              <a:gd name="connsiteY7" fmla="*/ 4062197 h 4477906"/>
              <a:gd name="connsiteX8" fmla="*/ 0 w 4525977"/>
              <a:gd name="connsiteY8" fmla="*/ 3394242 h 4477906"/>
              <a:gd name="connsiteX9" fmla="*/ 0 w 4525977"/>
              <a:gd name="connsiteY9" fmla="*/ 1109534 h 4477906"/>
              <a:gd name="connsiteX10" fmla="*/ 534443 w 4525977"/>
              <a:gd name="connsiteY10" fmla="*/ 204909 h 4477906"/>
              <a:gd name="connsiteX11" fmla="*/ 862370 w 4525977"/>
              <a:gd name="connsiteY11" fmla="*/ 6956 h 4477906"/>
              <a:gd name="connsiteX12" fmla="*/ 3078219 w 4525977"/>
              <a:gd name="connsiteY12" fmla="*/ 331 h 4477906"/>
              <a:gd name="connsiteX0" fmla="*/ 3078219 w 4525977"/>
              <a:gd name="connsiteY0" fmla="*/ 995 h 4478570"/>
              <a:gd name="connsiteX1" fmla="*/ 3496491 w 4525977"/>
              <a:gd name="connsiteY1" fmla="*/ 380214 h 4478570"/>
              <a:gd name="connsiteX2" fmla="*/ 4423626 w 4525977"/>
              <a:gd name="connsiteY2" fmla="*/ 1956564 h 4478570"/>
              <a:gd name="connsiteX3" fmla="*/ 4391762 w 4525977"/>
              <a:gd name="connsiteY3" fmla="*/ 2546681 h 4478570"/>
              <a:gd name="connsiteX4" fmla="*/ 3432377 w 4525977"/>
              <a:gd name="connsiteY4" fmla="*/ 4164520 h 4478570"/>
              <a:gd name="connsiteX5" fmla="*/ 2878506 w 4525977"/>
              <a:gd name="connsiteY5" fmla="*/ 4478570 h 4478570"/>
              <a:gd name="connsiteX6" fmla="*/ 920176 w 4525977"/>
              <a:gd name="connsiteY6" fmla="*/ 4478570 h 4478570"/>
              <a:gd name="connsiteX7" fmla="*/ 369788 w 4525977"/>
              <a:gd name="connsiteY7" fmla="*/ 4062861 h 4478570"/>
              <a:gd name="connsiteX8" fmla="*/ 0 w 4525977"/>
              <a:gd name="connsiteY8" fmla="*/ 3394906 h 4478570"/>
              <a:gd name="connsiteX9" fmla="*/ 0 w 4525977"/>
              <a:gd name="connsiteY9" fmla="*/ 1110198 h 4478570"/>
              <a:gd name="connsiteX10" fmla="*/ 534443 w 4525977"/>
              <a:gd name="connsiteY10" fmla="*/ 205573 h 4478570"/>
              <a:gd name="connsiteX11" fmla="*/ 858560 w 4525977"/>
              <a:gd name="connsiteY11" fmla="*/ 0 h 4478570"/>
              <a:gd name="connsiteX12" fmla="*/ 3078219 w 4525977"/>
              <a:gd name="connsiteY12" fmla="*/ 995 h 4478570"/>
              <a:gd name="connsiteX0" fmla="*/ 3078219 w 4525977"/>
              <a:gd name="connsiteY0" fmla="*/ 995 h 4478570"/>
              <a:gd name="connsiteX1" fmla="*/ 3496491 w 4525977"/>
              <a:gd name="connsiteY1" fmla="*/ 380214 h 4478570"/>
              <a:gd name="connsiteX2" fmla="*/ 4423626 w 4525977"/>
              <a:gd name="connsiteY2" fmla="*/ 1956564 h 4478570"/>
              <a:gd name="connsiteX3" fmla="*/ 4391762 w 4525977"/>
              <a:gd name="connsiteY3" fmla="*/ 2546681 h 4478570"/>
              <a:gd name="connsiteX4" fmla="*/ 3432377 w 4525977"/>
              <a:gd name="connsiteY4" fmla="*/ 4164520 h 4478570"/>
              <a:gd name="connsiteX5" fmla="*/ 2878506 w 4525977"/>
              <a:gd name="connsiteY5" fmla="*/ 4478570 h 4478570"/>
              <a:gd name="connsiteX6" fmla="*/ 920176 w 4525977"/>
              <a:gd name="connsiteY6" fmla="*/ 4478570 h 4478570"/>
              <a:gd name="connsiteX7" fmla="*/ 340759 w 4525977"/>
              <a:gd name="connsiteY7" fmla="*/ 4041090 h 4478570"/>
              <a:gd name="connsiteX8" fmla="*/ 0 w 4525977"/>
              <a:gd name="connsiteY8" fmla="*/ 3394906 h 4478570"/>
              <a:gd name="connsiteX9" fmla="*/ 0 w 4525977"/>
              <a:gd name="connsiteY9" fmla="*/ 1110198 h 4478570"/>
              <a:gd name="connsiteX10" fmla="*/ 534443 w 4525977"/>
              <a:gd name="connsiteY10" fmla="*/ 205573 h 4478570"/>
              <a:gd name="connsiteX11" fmla="*/ 858560 w 4525977"/>
              <a:gd name="connsiteY11" fmla="*/ 0 h 4478570"/>
              <a:gd name="connsiteX12" fmla="*/ 3078219 w 4525977"/>
              <a:gd name="connsiteY12" fmla="*/ 995 h 447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5977" h="4478570">
                <a:moveTo>
                  <a:pt x="3078219" y="995"/>
                </a:moveTo>
                <a:cubicBezTo>
                  <a:pt x="3338045" y="-6928"/>
                  <a:pt x="3355198" y="127757"/>
                  <a:pt x="3496491" y="380214"/>
                </a:cubicBezTo>
                <a:cubicBezTo>
                  <a:pt x="3667423" y="662777"/>
                  <a:pt x="4114581" y="1431114"/>
                  <a:pt x="4423626" y="1956564"/>
                </a:cubicBezTo>
                <a:cubicBezTo>
                  <a:pt x="4539389" y="2176756"/>
                  <a:pt x="4591112" y="2216130"/>
                  <a:pt x="4391762" y="2546681"/>
                </a:cubicBezTo>
                <a:lnTo>
                  <a:pt x="3432377" y="4164520"/>
                </a:lnTo>
                <a:cubicBezTo>
                  <a:pt x="3218082" y="4478572"/>
                  <a:pt x="3349955" y="4459536"/>
                  <a:pt x="2878506" y="4478570"/>
                </a:cubicBezTo>
                <a:lnTo>
                  <a:pt x="920176" y="4478570"/>
                </a:lnTo>
                <a:cubicBezTo>
                  <a:pt x="531146" y="4462710"/>
                  <a:pt x="421467" y="4187662"/>
                  <a:pt x="340759" y="4041090"/>
                </a:cubicBezTo>
                <a:cubicBezTo>
                  <a:pt x="260051" y="3894518"/>
                  <a:pt x="164961" y="3673649"/>
                  <a:pt x="0" y="3394906"/>
                </a:cubicBezTo>
                <a:lnTo>
                  <a:pt x="0" y="1110198"/>
                </a:lnTo>
                <a:lnTo>
                  <a:pt x="534443" y="205573"/>
                </a:lnTo>
                <a:cubicBezTo>
                  <a:pt x="590489" y="123095"/>
                  <a:pt x="664046" y="6345"/>
                  <a:pt x="858560" y="0"/>
                </a:cubicBezTo>
                <a:lnTo>
                  <a:pt x="3078219" y="995"/>
                </a:lnTo>
                <a:close/>
              </a:path>
            </a:pathLst>
          </a:custGeom>
          <a:solidFill>
            <a:srgbClr val="1960D3">
              <a:alpha val="88000"/>
            </a:srgbClr>
          </a:solidFill>
          <a:ln w="196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pitchFamily="34" charset="0"/>
              <a:cs typeface="Arial" panose="020B0604020202020204" pitchFamily="34" charset="0"/>
            </a:endParaRPr>
          </a:p>
        </p:txBody>
      </p:sp>
      <p:grpSp>
        <p:nvGrpSpPr>
          <p:cNvPr id="10" name="组合 9">
            <a:extLst>
              <a:ext uri="{FF2B5EF4-FFF2-40B4-BE49-F238E27FC236}">
                <a16:creationId xmlns:a16="http://schemas.microsoft.com/office/drawing/2014/main" id="{8031FE8A-45EB-4736-6C42-FFC99B25B9CC}"/>
              </a:ext>
            </a:extLst>
          </p:cNvPr>
          <p:cNvGrpSpPr/>
          <p:nvPr/>
        </p:nvGrpSpPr>
        <p:grpSpPr>
          <a:xfrm>
            <a:off x="6061281" y="1885621"/>
            <a:ext cx="7667567" cy="4463208"/>
            <a:chOff x="5894731" y="1885621"/>
            <a:chExt cx="7667567" cy="4463208"/>
          </a:xfrm>
        </p:grpSpPr>
        <p:grpSp>
          <p:nvGrpSpPr>
            <p:cNvPr id="11" name="组合 10">
              <a:extLst>
                <a:ext uri="{FF2B5EF4-FFF2-40B4-BE49-F238E27FC236}">
                  <a16:creationId xmlns:a16="http://schemas.microsoft.com/office/drawing/2014/main" id="{69828053-1770-45B3-2BEB-6CDF6FE567B3}"/>
                </a:ext>
              </a:extLst>
            </p:cNvPr>
            <p:cNvGrpSpPr/>
            <p:nvPr/>
          </p:nvGrpSpPr>
          <p:grpSpPr>
            <a:xfrm>
              <a:off x="5894731" y="1968732"/>
              <a:ext cx="618063" cy="617465"/>
              <a:chOff x="669473" y="1849604"/>
              <a:chExt cx="618063" cy="617465"/>
            </a:xfrm>
          </p:grpSpPr>
          <p:sp>
            <p:nvSpPr>
              <p:cNvPr id="29" name="椭圆 28">
                <a:extLst>
                  <a:ext uri="{FF2B5EF4-FFF2-40B4-BE49-F238E27FC236}">
                    <a16:creationId xmlns:a16="http://schemas.microsoft.com/office/drawing/2014/main" id="{E3E43C48-9C6F-03D5-4896-651F4067844D}"/>
                  </a:ext>
                </a:extLst>
              </p:cNvPr>
              <p:cNvSpPr/>
              <p:nvPr>
                <p:custDataLst>
                  <p:tags r:id="rId10"/>
                </p:custDataLst>
              </p:nvPr>
            </p:nvSpPr>
            <p:spPr>
              <a:xfrm>
                <a:off x="669473" y="1849604"/>
                <a:ext cx="618063" cy="617465"/>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latin typeface="Arial" panose="020B0604020202020204" pitchFamily="34" charset="0"/>
                  <a:cs typeface="Arial" panose="020B0604020202020204" pitchFamily="34" charset="0"/>
                </a:endParaRPr>
              </a:p>
            </p:txBody>
          </p:sp>
          <p:pic>
            <p:nvPicPr>
              <p:cNvPr id="30" name="图形 22">
                <a:extLst>
                  <a:ext uri="{FF2B5EF4-FFF2-40B4-BE49-F238E27FC236}">
                    <a16:creationId xmlns:a16="http://schemas.microsoft.com/office/drawing/2014/main" id="{285788E4-A014-CC11-8F84-6C48A4632FCF}"/>
                  </a:ext>
                </a:extLst>
              </p:cNvPr>
              <p:cNvPicPr>
                <a:picLocks noChangeAspect="1"/>
              </p:cNvPicPr>
              <p:nvPr>
                <p:custDataLst>
                  <p:tags r:id="rId11"/>
                </p:custDataLst>
              </p:nvPr>
            </p:nvPicPr>
            <p:blipFill>
              <a:blip r:embed="rId16" cstate="email">
                <a:extLst>
                  <a:ext uri="{28A0092B-C50C-407E-A947-70E740481C1C}">
                    <a14:useLocalDpi xmlns:a14="http://schemas.microsoft.com/office/drawing/2010/main"/>
                  </a:ext>
                </a:extLst>
              </a:blip>
              <a:srcRect/>
              <a:stretch/>
            </p:blipFill>
            <p:spPr>
              <a:xfrm>
                <a:off x="738054" y="1921360"/>
                <a:ext cx="488826" cy="488826"/>
              </a:xfrm>
              <a:prstGeom prst="rect">
                <a:avLst/>
              </a:prstGeom>
            </p:spPr>
          </p:pic>
        </p:grpSp>
        <p:grpSp>
          <p:nvGrpSpPr>
            <p:cNvPr id="12" name="组合 11">
              <a:extLst>
                <a:ext uri="{FF2B5EF4-FFF2-40B4-BE49-F238E27FC236}">
                  <a16:creationId xmlns:a16="http://schemas.microsoft.com/office/drawing/2014/main" id="{16143A3A-1E36-43B8-2F74-B14C3AB4219C}"/>
                </a:ext>
              </a:extLst>
            </p:cNvPr>
            <p:cNvGrpSpPr/>
            <p:nvPr/>
          </p:nvGrpSpPr>
          <p:grpSpPr>
            <a:xfrm>
              <a:off x="5894731" y="3850048"/>
              <a:ext cx="618063" cy="617465"/>
              <a:chOff x="669473" y="4113379"/>
              <a:chExt cx="618063" cy="617465"/>
            </a:xfrm>
          </p:grpSpPr>
          <p:sp>
            <p:nvSpPr>
              <p:cNvPr id="27" name="椭圆 26">
                <a:extLst>
                  <a:ext uri="{FF2B5EF4-FFF2-40B4-BE49-F238E27FC236}">
                    <a16:creationId xmlns:a16="http://schemas.microsoft.com/office/drawing/2014/main" id="{DF613FB3-57BF-D76E-5319-27605006E6C5}"/>
                  </a:ext>
                </a:extLst>
              </p:cNvPr>
              <p:cNvSpPr>
                <a:spLocks noChangeAspect="1"/>
              </p:cNvSpPr>
              <p:nvPr>
                <p:custDataLst>
                  <p:tags r:id="rId8"/>
                </p:custDataLst>
              </p:nvPr>
            </p:nvSpPr>
            <p:spPr>
              <a:xfrm>
                <a:off x="669473" y="4113379"/>
                <a:ext cx="618063" cy="617465"/>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latin typeface="Arial" panose="020B0604020202020204" pitchFamily="34" charset="0"/>
                  <a:cs typeface="Arial" panose="020B0604020202020204" pitchFamily="34" charset="0"/>
                </a:endParaRPr>
              </a:p>
            </p:txBody>
          </p:sp>
          <p:pic>
            <p:nvPicPr>
              <p:cNvPr id="28" name="图形 27">
                <a:extLst>
                  <a:ext uri="{FF2B5EF4-FFF2-40B4-BE49-F238E27FC236}">
                    <a16:creationId xmlns:a16="http://schemas.microsoft.com/office/drawing/2014/main" id="{26063025-BFE6-B736-327C-3705C6B4BCE7}"/>
                  </a:ext>
                </a:extLst>
              </p:cNvPr>
              <p:cNvPicPr>
                <a:picLocks noChangeAspect="1"/>
              </p:cNvPicPr>
              <p:nvPr>
                <p:custDataLst>
                  <p:tags r:id="rId9"/>
                </p:custDataLst>
              </p:nvPr>
            </p:nvPicPr>
            <p:blipFill rotWithShape="1">
              <a:blip r:embed="rId17" cstate="email">
                <a:extLst>
                  <a:ext uri="{28A0092B-C50C-407E-A947-70E740481C1C}">
                    <a14:useLocalDpi xmlns:a14="http://schemas.microsoft.com/office/drawing/2010/main"/>
                  </a:ext>
                </a:extLst>
              </a:blip>
              <a:srcRect/>
              <a:stretch/>
            </p:blipFill>
            <p:spPr>
              <a:xfrm>
                <a:off x="795302" y="4199892"/>
                <a:ext cx="411671" cy="444437"/>
              </a:xfrm>
              <a:prstGeom prst="rect">
                <a:avLst/>
              </a:prstGeom>
            </p:spPr>
          </p:pic>
        </p:grpSp>
        <p:grpSp>
          <p:nvGrpSpPr>
            <p:cNvPr id="13" name="组合 12">
              <a:extLst>
                <a:ext uri="{FF2B5EF4-FFF2-40B4-BE49-F238E27FC236}">
                  <a16:creationId xmlns:a16="http://schemas.microsoft.com/office/drawing/2014/main" id="{5FF9782D-B721-7661-BB09-0805E2BB595C}"/>
                </a:ext>
              </a:extLst>
            </p:cNvPr>
            <p:cNvGrpSpPr/>
            <p:nvPr/>
          </p:nvGrpSpPr>
          <p:grpSpPr>
            <a:xfrm>
              <a:off x="5894731" y="4790706"/>
              <a:ext cx="618063" cy="617465"/>
              <a:chOff x="670108" y="5187799"/>
              <a:chExt cx="618063" cy="617465"/>
            </a:xfrm>
          </p:grpSpPr>
          <p:sp>
            <p:nvSpPr>
              <p:cNvPr id="25" name="椭圆 24">
                <a:extLst>
                  <a:ext uri="{FF2B5EF4-FFF2-40B4-BE49-F238E27FC236}">
                    <a16:creationId xmlns:a16="http://schemas.microsoft.com/office/drawing/2014/main" id="{42CEE513-36ED-2194-B831-D67E621F98E8}"/>
                  </a:ext>
                </a:extLst>
              </p:cNvPr>
              <p:cNvSpPr>
                <a:spLocks noChangeAspect="1"/>
              </p:cNvSpPr>
              <p:nvPr>
                <p:custDataLst>
                  <p:tags r:id="rId6"/>
                </p:custDataLst>
              </p:nvPr>
            </p:nvSpPr>
            <p:spPr>
              <a:xfrm>
                <a:off x="670108" y="5187799"/>
                <a:ext cx="618063" cy="617465"/>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latin typeface="Arial" panose="020B0604020202020204" pitchFamily="34" charset="0"/>
                  <a:cs typeface="Arial" panose="020B0604020202020204" pitchFamily="34" charset="0"/>
                </a:endParaRPr>
              </a:p>
            </p:txBody>
          </p:sp>
          <p:pic>
            <p:nvPicPr>
              <p:cNvPr id="26" name="图形 32">
                <a:extLst>
                  <a:ext uri="{FF2B5EF4-FFF2-40B4-BE49-F238E27FC236}">
                    <a16:creationId xmlns:a16="http://schemas.microsoft.com/office/drawing/2014/main" id="{7EEB5B03-1D97-E5BA-5F18-312C9F0FDF9F}"/>
                  </a:ext>
                </a:extLst>
              </p:cNvPr>
              <p:cNvPicPr>
                <a:picLocks noChangeAspect="1"/>
              </p:cNvPicPr>
              <p:nvPr>
                <p:custDataLst>
                  <p:tags r:id="rId7"/>
                </p:custDataLst>
              </p:nvPr>
            </p:nvPicPr>
            <p:blipFill>
              <a:blip r:embed="rId18" cstate="email">
                <a:extLst>
                  <a:ext uri="{28A0092B-C50C-407E-A947-70E740481C1C}">
                    <a14:useLocalDpi xmlns:a14="http://schemas.microsoft.com/office/drawing/2010/main"/>
                  </a:ext>
                </a:extLst>
              </a:blip>
              <a:srcRect/>
              <a:stretch/>
            </p:blipFill>
            <p:spPr>
              <a:xfrm>
                <a:off x="768533" y="5281136"/>
                <a:ext cx="430790" cy="430790"/>
              </a:xfrm>
              <a:prstGeom prst="rect">
                <a:avLst/>
              </a:prstGeom>
            </p:spPr>
          </p:pic>
        </p:grpSp>
        <p:grpSp>
          <p:nvGrpSpPr>
            <p:cNvPr id="14" name="组合 13">
              <a:extLst>
                <a:ext uri="{FF2B5EF4-FFF2-40B4-BE49-F238E27FC236}">
                  <a16:creationId xmlns:a16="http://schemas.microsoft.com/office/drawing/2014/main" id="{D58EC564-0E7F-0976-D35A-53EF0866A065}"/>
                </a:ext>
              </a:extLst>
            </p:cNvPr>
            <p:cNvGrpSpPr/>
            <p:nvPr/>
          </p:nvGrpSpPr>
          <p:grpSpPr>
            <a:xfrm>
              <a:off x="5894731" y="2909390"/>
              <a:ext cx="618063" cy="617465"/>
              <a:chOff x="669473" y="2981174"/>
              <a:chExt cx="618063" cy="617465"/>
            </a:xfrm>
          </p:grpSpPr>
          <p:sp>
            <p:nvSpPr>
              <p:cNvPr id="23" name="椭圆 22">
                <a:extLst>
                  <a:ext uri="{FF2B5EF4-FFF2-40B4-BE49-F238E27FC236}">
                    <a16:creationId xmlns:a16="http://schemas.microsoft.com/office/drawing/2014/main" id="{D6C917EA-C381-2D87-CB28-6ED8EDA22BA6}"/>
                  </a:ext>
                </a:extLst>
              </p:cNvPr>
              <p:cNvSpPr>
                <a:spLocks noChangeAspect="1"/>
              </p:cNvSpPr>
              <p:nvPr>
                <p:custDataLst>
                  <p:tags r:id="rId4"/>
                </p:custDataLst>
              </p:nvPr>
            </p:nvSpPr>
            <p:spPr>
              <a:xfrm>
                <a:off x="669473" y="2981174"/>
                <a:ext cx="618063" cy="617465"/>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latin typeface="Arial" panose="020B0604020202020204" pitchFamily="34" charset="0"/>
                  <a:cs typeface="Arial" panose="020B0604020202020204" pitchFamily="34" charset="0"/>
                </a:endParaRPr>
              </a:p>
            </p:txBody>
          </p:sp>
          <p:pic>
            <p:nvPicPr>
              <p:cNvPr id="24" name="图片 23">
                <a:extLst>
                  <a:ext uri="{FF2B5EF4-FFF2-40B4-BE49-F238E27FC236}">
                    <a16:creationId xmlns:a16="http://schemas.microsoft.com/office/drawing/2014/main" id="{5F95F7C9-379B-075A-341D-64BA23C9D88D}"/>
                  </a:ext>
                </a:extLst>
              </p:cNvPr>
              <p:cNvPicPr>
                <a:picLocks noChangeAspect="1"/>
              </p:cNvPicPr>
              <p:nvPr>
                <p:custDataLst>
                  <p:tags r:id="rId5"/>
                </p:custDataLst>
              </p:nvPr>
            </p:nvPicPr>
            <p:blipFill>
              <a:blip r:embed="rId19" cstate="email">
                <a:extLst>
                  <a:ext uri="{28A0092B-C50C-407E-A947-70E740481C1C}">
                    <a14:useLocalDpi xmlns:a14="http://schemas.microsoft.com/office/drawing/2010/main"/>
                  </a:ext>
                </a:extLst>
              </a:blip>
              <a:srcRect/>
              <a:stretch/>
            </p:blipFill>
            <p:spPr>
              <a:xfrm>
                <a:off x="739849" y="3075615"/>
                <a:ext cx="487031" cy="430191"/>
              </a:xfrm>
              <a:prstGeom prst="rect">
                <a:avLst/>
              </a:prstGeom>
            </p:spPr>
          </p:pic>
        </p:grpSp>
        <p:grpSp>
          <p:nvGrpSpPr>
            <p:cNvPr id="15" name="组合 14">
              <a:extLst>
                <a:ext uri="{FF2B5EF4-FFF2-40B4-BE49-F238E27FC236}">
                  <a16:creationId xmlns:a16="http://schemas.microsoft.com/office/drawing/2014/main" id="{87CA30E7-D627-DFCD-A0A7-8BA68ADF89C8}"/>
                </a:ext>
              </a:extLst>
            </p:cNvPr>
            <p:cNvGrpSpPr/>
            <p:nvPr/>
          </p:nvGrpSpPr>
          <p:grpSpPr>
            <a:xfrm>
              <a:off x="5894731" y="5731364"/>
              <a:ext cx="618063" cy="617465"/>
              <a:chOff x="670108" y="5187799"/>
              <a:chExt cx="618063" cy="617465"/>
            </a:xfrm>
          </p:grpSpPr>
          <p:sp>
            <p:nvSpPr>
              <p:cNvPr id="21" name="椭圆 20">
                <a:extLst>
                  <a:ext uri="{FF2B5EF4-FFF2-40B4-BE49-F238E27FC236}">
                    <a16:creationId xmlns:a16="http://schemas.microsoft.com/office/drawing/2014/main" id="{230FDAC8-A3B4-007C-67E0-F6AE5DE40C6D}"/>
                  </a:ext>
                </a:extLst>
              </p:cNvPr>
              <p:cNvSpPr>
                <a:spLocks noChangeAspect="1"/>
              </p:cNvSpPr>
              <p:nvPr>
                <p:custDataLst>
                  <p:tags r:id="rId2"/>
                </p:custDataLst>
              </p:nvPr>
            </p:nvSpPr>
            <p:spPr>
              <a:xfrm>
                <a:off x="670108" y="5187799"/>
                <a:ext cx="618063" cy="617465"/>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latin typeface="Arial" panose="020B0604020202020204" pitchFamily="34" charset="0"/>
                  <a:cs typeface="Arial" panose="020B0604020202020204" pitchFamily="34" charset="0"/>
                </a:endParaRPr>
              </a:p>
            </p:txBody>
          </p:sp>
          <p:pic>
            <p:nvPicPr>
              <p:cNvPr id="22" name="图形 40">
                <a:extLst>
                  <a:ext uri="{FF2B5EF4-FFF2-40B4-BE49-F238E27FC236}">
                    <a16:creationId xmlns:a16="http://schemas.microsoft.com/office/drawing/2014/main" id="{3D2A873D-229E-6762-F31C-BD3EB43725E4}"/>
                  </a:ext>
                </a:extLst>
              </p:cNvPr>
              <p:cNvPicPr>
                <a:picLocks noChangeAspect="1"/>
              </p:cNvPicPr>
              <p:nvPr>
                <p:custDataLst>
                  <p:tags r:id="rId3"/>
                </p:custDataLst>
              </p:nvPr>
            </p:nvPicPr>
            <p:blipFill>
              <a:blip r:embed="rId20" cstate="email">
                <a:extLst>
                  <a:ext uri="{28A0092B-C50C-407E-A947-70E740481C1C}">
                    <a14:useLocalDpi xmlns:a14="http://schemas.microsoft.com/office/drawing/2010/main"/>
                  </a:ext>
                </a:extLst>
              </a:blip>
              <a:srcRect/>
              <a:stretch/>
            </p:blipFill>
            <p:spPr>
              <a:xfrm>
                <a:off x="802781" y="5312659"/>
                <a:ext cx="367744" cy="367744"/>
              </a:xfrm>
              <a:prstGeom prst="rect">
                <a:avLst/>
              </a:prstGeom>
            </p:spPr>
          </p:pic>
        </p:grpSp>
        <p:sp>
          <p:nvSpPr>
            <p:cNvPr id="16" name="文本框 15">
              <a:extLst>
                <a:ext uri="{FF2B5EF4-FFF2-40B4-BE49-F238E27FC236}">
                  <a16:creationId xmlns:a16="http://schemas.microsoft.com/office/drawing/2014/main" id="{24AF618E-4C0F-B795-7282-101683A5CCC5}"/>
                </a:ext>
              </a:extLst>
            </p:cNvPr>
            <p:cNvSpPr txBox="1"/>
            <p:nvPr/>
          </p:nvSpPr>
          <p:spPr>
            <a:xfrm>
              <a:off x="6748676" y="1885621"/>
              <a:ext cx="5085430" cy="700576"/>
            </a:xfrm>
            <a:prstGeom prst="rect">
              <a:avLst/>
            </a:prstGeom>
            <a:noFill/>
          </p:spPr>
          <p:txBody>
            <a:bodyPr wrap="square" rtlCol="0">
              <a:spAutoFit/>
            </a:bodyPr>
            <a:lstStyle/>
            <a:p>
              <a:pPr fontAlgn="auto">
                <a:lnSpc>
                  <a:spcPct val="150000"/>
                </a:lnSpc>
                <a:spcAft>
                  <a:spcPts val="0"/>
                </a:spcAft>
                <a:defRPr/>
              </a:pPr>
              <a:r>
                <a:rPr lang="en-US" altLang="zh-CN"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Enhance</a:t>
              </a:r>
              <a:r>
                <a:rPr lang="zh-CN" altLang="en-US"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 </a:t>
              </a:r>
              <a:r>
                <a:rPr lang="en-US" altLang="zh-CN"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Brand</a:t>
              </a:r>
              <a:r>
                <a:rPr lang="zh-CN" altLang="en-US"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 </a:t>
              </a:r>
              <a:r>
                <a:rPr lang="en-US" altLang="zh-CN"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Visibility</a:t>
              </a:r>
              <a:endParaRPr kumimoji="0" lang="zh-CN" altLang="en-US" sz="1400" b="1" i="0" u="none" strike="noStrike" kern="1200" cap="none" spc="0" normalizeH="0" baseline="0" noProof="0" dirty="0">
                <a:ln>
                  <a:noFill/>
                </a:ln>
                <a:solidFill>
                  <a:srgbClr val="1960DD"/>
                </a:solidFill>
                <a:effectLst/>
                <a:uLnTx/>
                <a:uFillTx/>
                <a:latin typeface="Arial" panose="020B0604020202020204" pitchFamily="34" charset="0"/>
                <a:ea typeface="微软雅黑" panose="020B0503020204020204" pitchFamily="34" charset="-122"/>
                <a:cs typeface="Arial" panose="020B0604020202020204" pitchFamily="34" charset="0"/>
              </a:endParaRPr>
            </a:p>
            <a:p>
              <a:pPr defTabSz="914400">
                <a:lnSpc>
                  <a:spcPct val="150000"/>
                </a:lnSpc>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Customized printing of graphic, logo or text on capsules</a:t>
              </a:r>
            </a:p>
          </p:txBody>
        </p:sp>
        <p:sp>
          <p:nvSpPr>
            <p:cNvPr id="17" name="文本框 16">
              <a:extLst>
                <a:ext uri="{FF2B5EF4-FFF2-40B4-BE49-F238E27FC236}">
                  <a16:creationId xmlns:a16="http://schemas.microsoft.com/office/drawing/2014/main" id="{60EED04F-7191-2BBC-7D9C-F4682A6EFCA4}"/>
                </a:ext>
              </a:extLst>
            </p:cNvPr>
            <p:cNvSpPr txBox="1"/>
            <p:nvPr/>
          </p:nvSpPr>
          <p:spPr>
            <a:xfrm>
              <a:off x="6748676" y="2847913"/>
              <a:ext cx="6309566" cy="700576"/>
            </a:xfrm>
            <a:prstGeom prst="rect">
              <a:avLst/>
            </a:prstGeom>
            <a:noFill/>
          </p:spPr>
          <p:txBody>
            <a:bodyPr wrap="square" rtlCol="0">
              <a:spAutoFit/>
            </a:bodyPr>
            <a:lstStyle/>
            <a:p>
              <a:pPr fontAlgn="auto">
                <a:lnSpc>
                  <a:spcPct val="150000"/>
                </a:lnSpc>
                <a:spcAft>
                  <a:spcPts val="0"/>
                </a:spcAft>
                <a:defRPr/>
              </a:pPr>
              <a:r>
                <a:rPr lang="en-US" altLang="zh-CN"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Provides effective protection against counterfeiting</a:t>
              </a:r>
              <a:endParaRPr kumimoji="0" lang="zh-CN" altLang="en-US" sz="1400" b="1" i="0" u="none" strike="noStrike" kern="1200" cap="none" spc="0" normalizeH="0" baseline="0" noProof="0" dirty="0">
                <a:ln>
                  <a:noFill/>
                </a:ln>
                <a:solidFill>
                  <a:srgbClr val="1960DD"/>
                </a:solidFill>
                <a:effectLst/>
                <a:uLnTx/>
                <a:uFillTx/>
                <a:latin typeface="Arial" panose="020B0604020202020204" pitchFamily="34" charset="0"/>
                <a:ea typeface="微软雅黑" panose="020B0503020204020204" pitchFamily="34" charset="-122"/>
                <a:cs typeface="Arial" panose="020B0604020202020204" pitchFamily="34" charset="0"/>
              </a:endParaRPr>
            </a:p>
            <a:p>
              <a:pPr defTabSz="914400">
                <a:lnSpc>
                  <a:spcPct val="150000"/>
                </a:lnSpc>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Intricate and secured printing technology</a:t>
              </a:r>
            </a:p>
          </p:txBody>
        </p:sp>
        <p:sp>
          <p:nvSpPr>
            <p:cNvPr id="18" name="文本框 17">
              <a:extLst>
                <a:ext uri="{FF2B5EF4-FFF2-40B4-BE49-F238E27FC236}">
                  <a16:creationId xmlns:a16="http://schemas.microsoft.com/office/drawing/2014/main" id="{88CC7563-2022-F1CB-68D8-FD9408389E85}"/>
                </a:ext>
              </a:extLst>
            </p:cNvPr>
            <p:cNvSpPr txBox="1"/>
            <p:nvPr/>
          </p:nvSpPr>
          <p:spPr>
            <a:xfrm>
              <a:off x="6748676" y="3635116"/>
              <a:ext cx="6813622" cy="1023742"/>
            </a:xfrm>
            <a:prstGeom prst="rect">
              <a:avLst/>
            </a:prstGeom>
            <a:noFill/>
          </p:spPr>
          <p:txBody>
            <a:bodyPr wrap="square" rtlCol="0" anchor="ctr">
              <a:spAutoFit/>
            </a:bodyPr>
            <a:lstStyle/>
            <a:p>
              <a:pPr defTabSz="914400">
                <a:lnSpc>
                  <a:spcPct val="150000"/>
                </a:lnSpc>
                <a:defRPr/>
              </a:pPr>
              <a:r>
                <a:rPr lang="en-US" altLang="zh-CN"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Unique way to achieve effective brand differentiation</a:t>
              </a:r>
            </a:p>
            <a:p>
              <a:pPr defTabSz="914400">
                <a:lnSpc>
                  <a:spcPct val="150000"/>
                </a:lnSpc>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Our solution enables attractive printing using up to </a:t>
              </a:r>
            </a:p>
            <a:p>
              <a:pPr defTabSz="914400">
                <a:lnSpc>
                  <a:spcPct val="150000"/>
                </a:lnSpc>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all colors</a:t>
              </a:r>
            </a:p>
          </p:txBody>
        </p:sp>
        <p:sp>
          <p:nvSpPr>
            <p:cNvPr id="19" name="文本框 18">
              <a:extLst>
                <a:ext uri="{FF2B5EF4-FFF2-40B4-BE49-F238E27FC236}">
                  <a16:creationId xmlns:a16="http://schemas.microsoft.com/office/drawing/2014/main" id="{84BE5CA2-6EC4-12CC-6758-78BC8C31A5CA}"/>
                </a:ext>
              </a:extLst>
            </p:cNvPr>
            <p:cNvSpPr txBox="1"/>
            <p:nvPr/>
          </p:nvSpPr>
          <p:spPr>
            <a:xfrm>
              <a:off x="6748676" y="4861836"/>
              <a:ext cx="5085430" cy="377411"/>
            </a:xfrm>
            <a:prstGeom prst="rect">
              <a:avLst/>
            </a:prstGeom>
            <a:noFill/>
          </p:spPr>
          <p:txBody>
            <a:bodyPr wrap="square" rtlCol="0" anchor="ctr">
              <a:spAutoFit/>
            </a:bodyPr>
            <a:lstStyle/>
            <a:p>
              <a:pPr defTabSz="914400">
                <a:lnSpc>
                  <a:spcPct val="150000"/>
                </a:lnSpc>
                <a:defRPr/>
              </a:pPr>
              <a:r>
                <a:rPr lang="en-US" altLang="zh-CN"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Intricate way to prevent counterfeiting of capsules</a:t>
              </a:r>
            </a:p>
          </p:txBody>
        </p:sp>
        <p:sp>
          <p:nvSpPr>
            <p:cNvPr id="20" name="文本框 19">
              <a:extLst>
                <a:ext uri="{FF2B5EF4-FFF2-40B4-BE49-F238E27FC236}">
                  <a16:creationId xmlns:a16="http://schemas.microsoft.com/office/drawing/2014/main" id="{45F29F46-1BBB-11D9-E82F-C3AA70B06291}"/>
                </a:ext>
              </a:extLst>
            </p:cNvPr>
            <p:cNvSpPr txBox="1"/>
            <p:nvPr/>
          </p:nvSpPr>
          <p:spPr>
            <a:xfrm>
              <a:off x="6748676" y="5645204"/>
              <a:ext cx="4659319" cy="700576"/>
            </a:xfrm>
            <a:prstGeom prst="rect">
              <a:avLst/>
            </a:prstGeom>
            <a:noFill/>
          </p:spPr>
          <p:txBody>
            <a:bodyPr wrap="square" rtlCol="0" anchor="ctr">
              <a:spAutoFit/>
            </a:bodyPr>
            <a:lstStyle/>
            <a:p>
              <a:pPr defTabSz="914400">
                <a:lnSpc>
                  <a:spcPct val="150000"/>
                </a:lnSpc>
                <a:defRPr/>
              </a:pPr>
              <a:r>
                <a:rPr lang="en-US" altLang="zh-CN" sz="1400" b="1" dirty="0">
                  <a:solidFill>
                    <a:srgbClr val="1957DD"/>
                  </a:solidFill>
                  <a:latin typeface="Arial" panose="020B0604020202020204" pitchFamily="34" charset="0"/>
                  <a:ea typeface="微软雅黑" panose="020B0503020204020204" pitchFamily="34" charset="-122"/>
                  <a:cs typeface="Arial" panose="020B0604020202020204" pitchFamily="34" charset="0"/>
                </a:rPr>
                <a:t>One-stop solution from customized designing to supply of pre-printed capsules</a:t>
              </a:r>
            </a:p>
          </p:txBody>
        </p:sp>
      </p:grpSp>
      <p:grpSp>
        <p:nvGrpSpPr>
          <p:cNvPr id="31" name="组合 30">
            <a:extLst>
              <a:ext uri="{FF2B5EF4-FFF2-40B4-BE49-F238E27FC236}">
                <a16:creationId xmlns:a16="http://schemas.microsoft.com/office/drawing/2014/main" id="{F5A613BD-9705-C853-C458-BE385D10A323}"/>
              </a:ext>
            </a:extLst>
          </p:cNvPr>
          <p:cNvGrpSpPr/>
          <p:nvPr/>
        </p:nvGrpSpPr>
        <p:grpSpPr>
          <a:xfrm>
            <a:off x="335536" y="2817573"/>
            <a:ext cx="4473309" cy="2775472"/>
            <a:chOff x="-12222915" y="67415"/>
            <a:chExt cx="7353066" cy="2775472"/>
          </a:xfrm>
        </p:grpSpPr>
        <p:sp>
          <p:nvSpPr>
            <p:cNvPr id="32" name="文本框 31">
              <a:extLst>
                <a:ext uri="{FF2B5EF4-FFF2-40B4-BE49-F238E27FC236}">
                  <a16:creationId xmlns:a16="http://schemas.microsoft.com/office/drawing/2014/main" id="{F3BDA970-9C29-5757-0019-DE82C74799FE}"/>
                </a:ext>
              </a:extLst>
            </p:cNvPr>
            <p:cNvSpPr txBox="1"/>
            <p:nvPr/>
          </p:nvSpPr>
          <p:spPr>
            <a:xfrm>
              <a:off x="-12222915" y="591822"/>
              <a:ext cx="7353066" cy="2251065"/>
            </a:xfrm>
            <a:prstGeom prst="rect">
              <a:avLst/>
            </a:prstGeom>
            <a:noFill/>
          </p:spPr>
          <p:txBody>
            <a:bodyPr wrap="square">
              <a:spAutoFit/>
            </a:bodyPr>
            <a:lstStyle/>
            <a:p>
              <a:pPr marL="180975" marR="0" lvl="0" indent="-180975"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Ink Control:Confirm label before use</a:t>
              </a:r>
            </a:p>
            <a:p>
              <a:pPr marL="180975" marR="0" lvl="0" indent="-180975"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Steel wheel control: Usage records</a:t>
              </a:r>
              <a:endParaRPr kumimoji="0" lang="zh-CN" altLang="en-US" sz="120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80975" marR="0" lvl="0" indent="-180975"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Blade control: requisition and recycling</a:t>
              </a:r>
            </a:p>
            <a:p>
              <a:pPr marL="180975" marR="0" lvl="0" indent="-180975"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Visual inspection </a:t>
              </a:r>
            </a:p>
            <a:p>
              <a:pPr marL="180975" marR="0" lvl="0" indent="-180975"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Document confirmation: cargo card confirmed</a:t>
              </a:r>
            </a:p>
            <a:p>
              <a:pPr marL="180975" marR="0" lvl="0" indent="-180975"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Equipment cleaning and site clearance</a:t>
              </a:r>
            </a:p>
          </p:txBody>
        </p:sp>
        <p:sp>
          <p:nvSpPr>
            <p:cNvPr id="33" name="文本框 32">
              <a:extLst>
                <a:ext uri="{FF2B5EF4-FFF2-40B4-BE49-F238E27FC236}">
                  <a16:creationId xmlns:a16="http://schemas.microsoft.com/office/drawing/2014/main" id="{BAC8CF52-04F7-E4A9-BE26-CA745A78D6F2}"/>
                </a:ext>
              </a:extLst>
            </p:cNvPr>
            <p:cNvSpPr txBox="1"/>
            <p:nvPr/>
          </p:nvSpPr>
          <p:spPr>
            <a:xfrm>
              <a:off x="-12145063" y="67415"/>
              <a:ext cx="46914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1">
                  <a:ln>
                    <a:noFill/>
                  </a:ln>
                  <a:solidFill>
                    <a:srgbClr val="00C7A9"/>
                  </a:solidFill>
                  <a:effectLst/>
                  <a:uLnTx/>
                  <a:uFillTx/>
                  <a:latin typeface="Arial" panose="020B0604020202020204" pitchFamily="34" charset="0"/>
                  <a:ea typeface="微软雅黑" panose="020B0503020204020204" pitchFamily="34" charset="-122"/>
                  <a:cs typeface="Arial" panose="020B0604020202020204" pitchFamily="34" charset="0"/>
                </a:rPr>
                <a:t>Printing process</a:t>
              </a:r>
            </a:p>
          </p:txBody>
        </p:sp>
      </p:grpSp>
    </p:spTree>
    <p:extLst>
      <p:ext uri="{BB962C8B-B14F-4D97-AF65-F5344CB8AC3E}">
        <p14:creationId xmlns:p14="http://schemas.microsoft.com/office/powerpoint/2010/main" val="10159961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5" cstate="email">
            <a:extLst>
              <a:ext uri="{28A0092B-C50C-407E-A947-70E740481C1C}">
                <a14:useLocalDpi xmlns:a14="http://schemas.microsoft.com/office/drawing/2010/main"/>
              </a:ext>
            </a:extLst>
          </a:blip>
          <a:stretch>
            <a:fillRect/>
          </a:stretch>
        </p:blipFill>
        <p:spPr>
          <a:xfrm>
            <a:off x="1270" y="1772920"/>
            <a:ext cx="3535680" cy="3963035"/>
          </a:xfrm>
          <a:prstGeom prst="rect">
            <a:avLst/>
          </a:prstGeom>
        </p:spPr>
      </p:pic>
      <p:sp>
        <p:nvSpPr>
          <p:cNvPr id="39943" name="object 7"/>
          <p:cNvSpPr/>
          <p:nvPr>
            <p:custDataLst>
              <p:tags r:id="rId2"/>
            </p:custDataLst>
          </p:nvPr>
        </p:nvSpPr>
        <p:spPr>
          <a:xfrm>
            <a:off x="623392" y="836613"/>
            <a:ext cx="7561932" cy="435927"/>
          </a:xfrm>
          <a:prstGeom prst="rect">
            <a:avLst/>
          </a:prstGeom>
          <a:noFill/>
          <a:ln w="9525">
            <a:noFill/>
          </a:ln>
        </p:spPr>
        <p:txBody>
          <a:bodyPr wrap="square" lIns="0" tIns="0" rIns="0" bIns="0"/>
          <a:lstStyle/>
          <a:p>
            <a:pPr>
              <a:lnSpc>
                <a:spcPts val="3690"/>
              </a:lnSpc>
            </a:pP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About</a:t>
            </a:r>
            <a:r>
              <a:rPr lang="zh-CN" altLang="en-US" sz="2800" b="1" dirty="0">
                <a:solidFill>
                  <a:srgbClr val="1960DD"/>
                </a:solidFill>
                <a:latin typeface="Arial" panose="020B0604020202020204" pitchFamily="34" charset="0"/>
                <a:ea typeface="微软雅黑" panose="020B0503020204020204" charset="-122"/>
                <a:cs typeface="Arial" panose="020B0604020202020204" pitchFamily="34" charset="0"/>
              </a:rPr>
              <a:t> </a:t>
            </a: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Advent</a:t>
            </a:r>
          </a:p>
        </p:txBody>
      </p:sp>
      <p:sp>
        <p:nvSpPr>
          <p:cNvPr id="39944" name="object 8"/>
          <p:cNvSpPr/>
          <p:nvPr>
            <p:custDataLst>
              <p:tags r:id="rId3"/>
            </p:custDataLst>
          </p:nvPr>
        </p:nvSpPr>
        <p:spPr>
          <a:xfrm>
            <a:off x="5317543" y="1798638"/>
            <a:ext cx="6457897" cy="860424"/>
          </a:xfrm>
          <a:prstGeom prst="rect">
            <a:avLst/>
          </a:prstGeom>
          <a:noFill/>
          <a:ln w="9525">
            <a:noFill/>
          </a:ln>
        </p:spPr>
        <p:txBody>
          <a:bodyPr wrap="square" lIns="0" tIns="0" rIns="0" bIns="0"/>
          <a:lstStyle/>
          <a:p>
            <a:r>
              <a:rPr lang="en-US" altLang="zh-CN" sz="1300" dirty="0">
                <a:latin typeface="Arial" panose="020B0604020202020204" pitchFamily="34" charset="0"/>
                <a:cs typeface="Arial" panose="020B0604020202020204" pitchFamily="34" charset="0"/>
              </a:rPr>
              <a:t>Founded in 1984, Advent International is one of the largest and most experienced global private equity investors</a:t>
            </a:r>
            <a:r>
              <a:rPr lang="en" altLang="zh-CN" sz="1300" dirty="0">
                <a:latin typeface="Arial" panose="020B0604020202020204" pitchFamily="34" charset="0"/>
                <a:cs typeface="Arial" panose="020B0604020202020204" pitchFamily="34" charset="0"/>
              </a:rPr>
              <a:t>, with a strong presence in North America, South America, Western Europe, Eastern Europe and Asia. Advent International has more than 250 </a:t>
            </a:r>
            <a:r>
              <a:rPr lang="en-US" altLang="zh-CN" sz="1300" dirty="0">
                <a:latin typeface="Arial" panose="020B0604020202020204" pitchFamily="34" charset="0"/>
                <a:cs typeface="Arial" panose="020B0604020202020204" pitchFamily="34" charset="0"/>
              </a:rPr>
              <a:t>investment </a:t>
            </a:r>
            <a:r>
              <a:rPr lang="en" altLang="zh-CN" sz="1300" dirty="0">
                <a:latin typeface="Arial" panose="020B0604020202020204" pitchFamily="34" charset="0"/>
                <a:cs typeface="Arial" panose="020B0604020202020204" pitchFamily="34" charset="0"/>
              </a:rPr>
              <a:t>professionals in 15 offices.</a:t>
            </a:r>
          </a:p>
          <a:p>
            <a:endParaRPr lang="zh-CN" altLang="en-US" sz="1300" dirty="0">
              <a:latin typeface="Arial" panose="020B0604020202020204" pitchFamily="34" charset="0"/>
              <a:cs typeface="Arial" panose="020B0604020202020204" pitchFamily="34" charset="0"/>
            </a:endParaRPr>
          </a:p>
        </p:txBody>
      </p:sp>
      <p:sp>
        <p:nvSpPr>
          <p:cNvPr id="39945" name="object 9"/>
          <p:cNvSpPr/>
          <p:nvPr>
            <p:custDataLst>
              <p:tags r:id="rId4"/>
            </p:custDataLst>
          </p:nvPr>
        </p:nvSpPr>
        <p:spPr>
          <a:xfrm>
            <a:off x="4089400" y="1874838"/>
            <a:ext cx="815975" cy="936625"/>
          </a:xfrm>
          <a:prstGeom prst="rect">
            <a:avLst/>
          </a:prstGeom>
          <a:noFill/>
          <a:ln w="9525">
            <a:noFill/>
          </a:ln>
        </p:spPr>
        <p:txBody>
          <a:bodyPr wrap="square" lIns="0" tIns="0" rIns="0" bIns="0"/>
          <a:lstStyle/>
          <a:p>
            <a:pPr>
              <a:lnSpc>
                <a:spcPts val="2400"/>
              </a:lnSpc>
            </a:pPr>
            <a:r>
              <a:rPr lang="zh-CN" altLang="en-US">
                <a:solidFill>
                  <a:srgbClr val="FFFFFF"/>
                </a:solidFill>
                <a:latin typeface="微软雅黑" panose="020B0503020204020204" charset="-122"/>
                <a:ea typeface="微软雅黑" panose="020B0503020204020204" charset="-122"/>
              </a:rPr>
              <a:t>全球</a:t>
            </a:r>
          </a:p>
          <a:p>
            <a:pPr>
              <a:lnSpc>
                <a:spcPts val="2190"/>
              </a:lnSpc>
            </a:pPr>
            <a:r>
              <a:rPr lang="zh-CN" altLang="en-US">
                <a:solidFill>
                  <a:srgbClr val="FFFFFF"/>
                </a:solidFill>
                <a:latin typeface="微软雅黑" panose="020B0503020204020204" charset="-122"/>
                <a:ea typeface="微软雅黑" panose="020B0503020204020204" charset="-122"/>
              </a:rPr>
              <a:t>投资</a:t>
            </a:r>
          </a:p>
        </p:txBody>
      </p:sp>
      <p:sp>
        <p:nvSpPr>
          <p:cNvPr id="39947" name="object 11"/>
          <p:cNvSpPr/>
          <p:nvPr>
            <p:custDataLst>
              <p:tags r:id="rId5"/>
            </p:custDataLst>
          </p:nvPr>
        </p:nvSpPr>
        <p:spPr>
          <a:xfrm>
            <a:off x="5317543" y="2865438"/>
            <a:ext cx="6457897" cy="584534"/>
          </a:xfrm>
          <a:prstGeom prst="rect">
            <a:avLst/>
          </a:prstGeom>
          <a:noFill/>
          <a:ln w="9525">
            <a:noFill/>
          </a:ln>
        </p:spPr>
        <p:txBody>
          <a:bodyPr wrap="square" lIns="0" tIns="0" rIns="0" bIns="0"/>
          <a:lstStyle/>
          <a:p>
            <a:r>
              <a:rPr lang="en-US" altLang="zh-CN" sz="1300" dirty="0">
                <a:latin typeface="Arial" panose="020B0604020202020204" pitchFamily="34" charset="0"/>
                <a:cs typeface="Arial" panose="020B0604020202020204" pitchFamily="34" charset="0"/>
              </a:rPr>
              <a:t>Advent has invested in 400+ companies in 42 countries around the world. Advent International has $90+ billion assets under management and successfully raised the tenth Global Fund GPE X with a fund size of $25 billion for global investments.</a:t>
            </a:r>
          </a:p>
        </p:txBody>
      </p:sp>
      <p:sp>
        <p:nvSpPr>
          <p:cNvPr id="39948" name="object 12"/>
          <p:cNvSpPr/>
          <p:nvPr>
            <p:custDataLst>
              <p:tags r:id="rId6"/>
            </p:custDataLst>
          </p:nvPr>
        </p:nvSpPr>
        <p:spPr>
          <a:xfrm>
            <a:off x="4089400" y="2933700"/>
            <a:ext cx="815975" cy="936625"/>
          </a:xfrm>
          <a:prstGeom prst="rect">
            <a:avLst/>
          </a:prstGeom>
          <a:noFill/>
          <a:ln w="9525">
            <a:noFill/>
          </a:ln>
        </p:spPr>
        <p:txBody>
          <a:bodyPr wrap="square" lIns="0" tIns="0" rIns="0" bIns="0"/>
          <a:lstStyle/>
          <a:p>
            <a:pPr>
              <a:lnSpc>
                <a:spcPts val="2400"/>
              </a:lnSpc>
            </a:pPr>
            <a:r>
              <a:rPr lang="zh-CN" altLang="en-US">
                <a:solidFill>
                  <a:srgbClr val="FFFFFF"/>
                </a:solidFill>
                <a:latin typeface="微软雅黑" panose="020B0503020204020204" charset="-122"/>
                <a:ea typeface="微软雅黑" panose="020B0503020204020204" charset="-122"/>
              </a:rPr>
              <a:t>成功</a:t>
            </a:r>
          </a:p>
          <a:p>
            <a:pPr>
              <a:lnSpc>
                <a:spcPts val="2190"/>
              </a:lnSpc>
            </a:pPr>
            <a:r>
              <a:rPr lang="zh-CN" altLang="en-US">
                <a:solidFill>
                  <a:srgbClr val="FFFFFF"/>
                </a:solidFill>
                <a:latin typeface="微软雅黑" panose="020B0503020204020204" charset="-122"/>
                <a:ea typeface="微软雅黑" panose="020B0503020204020204" charset="-122"/>
              </a:rPr>
              <a:t>经验</a:t>
            </a:r>
          </a:p>
        </p:txBody>
      </p:sp>
      <p:sp>
        <p:nvSpPr>
          <p:cNvPr id="39949" name="object 13"/>
          <p:cNvSpPr/>
          <p:nvPr>
            <p:custDataLst>
              <p:tags r:id="rId7"/>
            </p:custDataLst>
          </p:nvPr>
        </p:nvSpPr>
        <p:spPr>
          <a:xfrm>
            <a:off x="623393" y="3071812"/>
            <a:ext cx="2592288" cy="2085379"/>
          </a:xfrm>
          <a:prstGeom prst="rect">
            <a:avLst/>
          </a:prstGeom>
          <a:noFill/>
          <a:ln w="9525">
            <a:noFill/>
          </a:ln>
        </p:spPr>
        <p:txBody>
          <a:bodyPr wrap="square" lIns="0" tIns="0" rIns="0" bIns="0"/>
          <a:lstStyle/>
          <a:p>
            <a:pPr>
              <a:lnSpc>
                <a:spcPts val="3165"/>
              </a:lnSpc>
            </a:pPr>
            <a:r>
              <a:rPr lang="en" altLang="zh-CN" sz="2000" b="1" dirty="0">
                <a:solidFill>
                  <a:srgbClr val="FFFFFF"/>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Arial" panose="020B0604020202020204" pitchFamily="34" charset="0"/>
              </a:rPr>
              <a:t>Advent International</a:t>
            </a:r>
          </a:p>
          <a:p>
            <a:pPr>
              <a:lnSpc>
                <a:spcPts val="3165"/>
              </a:lnSpc>
            </a:pPr>
            <a:r>
              <a:rPr lang="en" altLang="zh-CN" sz="1400" b="1" dirty="0">
                <a:solidFill>
                  <a:srgbClr val="FFFFFF"/>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Arial" panose="020B0604020202020204" pitchFamily="34" charset="0"/>
              </a:rPr>
              <a:t>is a global private equity firm with a long history of almost 40 years.</a:t>
            </a:r>
          </a:p>
        </p:txBody>
      </p:sp>
      <p:sp>
        <p:nvSpPr>
          <p:cNvPr id="39952" name="object 16"/>
          <p:cNvSpPr/>
          <p:nvPr>
            <p:custDataLst>
              <p:tags r:id="rId8"/>
            </p:custDataLst>
          </p:nvPr>
        </p:nvSpPr>
        <p:spPr>
          <a:xfrm>
            <a:off x="5317542" y="3794293"/>
            <a:ext cx="6457897" cy="987424"/>
          </a:xfrm>
          <a:prstGeom prst="rect">
            <a:avLst/>
          </a:prstGeom>
          <a:noFill/>
          <a:ln w="9525">
            <a:noFill/>
          </a:ln>
        </p:spPr>
        <p:txBody>
          <a:bodyPr wrap="square" lIns="0" tIns="0" rIns="0" bIns="0"/>
          <a:lstStyle/>
          <a:p>
            <a:r>
              <a:rPr lang="en-US" altLang="zh-CN" sz="1300" dirty="0">
                <a:latin typeface="Arial" panose="020B0604020202020204" pitchFamily="34" charset="0"/>
                <a:cs typeface="Arial" panose="020B0604020202020204" pitchFamily="34" charset="0"/>
              </a:rPr>
              <a:t>Advent invests in well-positioned companies with operational and strategic improvement potential.  They have successfully partnered with management teams to create sustainable value through revenue and earnings growth, for nearly four decades.  More than 70 experts from various industries have formed Advent’s senior strategic consultant team.</a:t>
            </a:r>
          </a:p>
        </p:txBody>
      </p:sp>
      <p:sp>
        <p:nvSpPr>
          <p:cNvPr id="39953" name="object 17"/>
          <p:cNvSpPr/>
          <p:nvPr>
            <p:custDataLst>
              <p:tags r:id="rId9"/>
            </p:custDataLst>
          </p:nvPr>
        </p:nvSpPr>
        <p:spPr>
          <a:xfrm>
            <a:off x="4089400" y="3992563"/>
            <a:ext cx="815975" cy="936625"/>
          </a:xfrm>
          <a:prstGeom prst="rect">
            <a:avLst/>
          </a:prstGeom>
          <a:noFill/>
          <a:ln w="9525">
            <a:noFill/>
          </a:ln>
        </p:spPr>
        <p:txBody>
          <a:bodyPr wrap="square" lIns="0" tIns="0" rIns="0" bIns="0"/>
          <a:lstStyle/>
          <a:p>
            <a:pPr>
              <a:lnSpc>
                <a:spcPts val="2400"/>
              </a:lnSpc>
            </a:pPr>
            <a:r>
              <a:rPr lang="zh-CN" altLang="en-US">
                <a:solidFill>
                  <a:srgbClr val="FFFFFF"/>
                </a:solidFill>
                <a:latin typeface="微软雅黑" panose="020B0503020204020204" charset="-122"/>
                <a:ea typeface="微软雅黑" panose="020B0503020204020204" charset="-122"/>
              </a:rPr>
              <a:t>价值</a:t>
            </a:r>
          </a:p>
          <a:p>
            <a:pPr>
              <a:lnSpc>
                <a:spcPts val="2190"/>
              </a:lnSpc>
            </a:pPr>
            <a:r>
              <a:rPr lang="zh-CN" altLang="en-US">
                <a:solidFill>
                  <a:srgbClr val="FFFFFF"/>
                </a:solidFill>
                <a:latin typeface="微软雅黑" panose="020B0503020204020204" charset="-122"/>
                <a:ea typeface="微软雅黑" panose="020B0503020204020204" charset="-122"/>
              </a:rPr>
              <a:t>创造</a:t>
            </a:r>
          </a:p>
        </p:txBody>
      </p:sp>
      <p:sp>
        <p:nvSpPr>
          <p:cNvPr id="39955" name="object 19"/>
          <p:cNvSpPr/>
          <p:nvPr>
            <p:custDataLst>
              <p:tags r:id="rId10"/>
            </p:custDataLst>
          </p:nvPr>
        </p:nvSpPr>
        <p:spPr>
          <a:xfrm>
            <a:off x="5317542" y="4999038"/>
            <a:ext cx="6539097" cy="987424"/>
          </a:xfrm>
          <a:prstGeom prst="rect">
            <a:avLst/>
          </a:prstGeom>
          <a:noFill/>
          <a:ln w="9525">
            <a:noFill/>
          </a:ln>
        </p:spPr>
        <p:txBody>
          <a:bodyPr wrap="square" lIns="0" tIns="0" rIns="0" bIns="0"/>
          <a:lstStyle/>
          <a:p>
            <a:r>
              <a:rPr lang="en-US" altLang="zh-CN" sz="1300" dirty="0">
                <a:latin typeface="Arial" panose="020B0604020202020204" pitchFamily="34" charset="0"/>
                <a:cs typeface="Arial" panose="020B0604020202020204" pitchFamily="34" charset="0"/>
              </a:rPr>
              <a:t>Three main goals: Invest in outstanding Chinese companies and further create value for the companies, help global portfolio companies develop China strategies, and support the global team to invest in companies with China angles.</a:t>
            </a:r>
          </a:p>
          <a:p>
            <a:r>
              <a:rPr lang="en-US" altLang="zh-CN" sz="1300" dirty="0">
                <a:latin typeface="Arial" panose="020B0604020202020204" pitchFamily="34" charset="0"/>
                <a:cs typeface="Arial" panose="020B0604020202020204" pitchFamily="34" charset="0"/>
              </a:rPr>
              <a:t>Focused sectors: Healthcare; Retail, Consumer &amp; Leisure; Business &amp; Financial Services</a:t>
            </a:r>
          </a:p>
        </p:txBody>
      </p:sp>
      <p:sp>
        <p:nvSpPr>
          <p:cNvPr id="39956" name="object 20"/>
          <p:cNvSpPr/>
          <p:nvPr>
            <p:custDataLst>
              <p:tags r:id="rId11"/>
            </p:custDataLst>
          </p:nvPr>
        </p:nvSpPr>
        <p:spPr>
          <a:xfrm>
            <a:off x="4089400" y="5051425"/>
            <a:ext cx="815975" cy="936625"/>
          </a:xfrm>
          <a:prstGeom prst="rect">
            <a:avLst/>
          </a:prstGeom>
          <a:noFill/>
          <a:ln w="9525">
            <a:noFill/>
          </a:ln>
        </p:spPr>
        <p:txBody>
          <a:bodyPr wrap="square" lIns="0" tIns="0" rIns="0" bIns="0"/>
          <a:lstStyle/>
          <a:p>
            <a:pPr>
              <a:lnSpc>
                <a:spcPts val="2400"/>
              </a:lnSpc>
            </a:pPr>
            <a:r>
              <a:rPr lang="zh-CN" altLang="en-US">
                <a:solidFill>
                  <a:srgbClr val="FFFFFF"/>
                </a:solidFill>
                <a:latin typeface="微软雅黑" panose="020B0503020204020204" charset="-122"/>
                <a:ea typeface="微软雅黑" panose="020B0503020204020204" charset="-122"/>
              </a:rPr>
              <a:t>中国</a:t>
            </a:r>
          </a:p>
          <a:p>
            <a:pPr>
              <a:lnSpc>
                <a:spcPts val="2190"/>
              </a:lnSpc>
            </a:pPr>
            <a:r>
              <a:rPr lang="zh-CN" altLang="en-US">
                <a:solidFill>
                  <a:srgbClr val="FFFFFF"/>
                </a:solidFill>
                <a:latin typeface="微软雅黑" panose="020B0503020204020204" charset="-122"/>
                <a:ea typeface="微软雅黑" panose="020B0503020204020204" charset="-122"/>
              </a:rPr>
              <a:t>使命</a:t>
            </a:r>
          </a:p>
        </p:txBody>
      </p:sp>
      <p:grpSp>
        <p:nvGrpSpPr>
          <p:cNvPr id="36" name="组合 35"/>
          <p:cNvGrpSpPr/>
          <p:nvPr/>
        </p:nvGrpSpPr>
        <p:grpSpPr>
          <a:xfrm>
            <a:off x="3834130" y="1739900"/>
            <a:ext cx="965200" cy="4062095"/>
            <a:chOff x="6038" y="2740"/>
            <a:chExt cx="1520" cy="6397"/>
          </a:xfrm>
        </p:grpSpPr>
        <p:sp>
          <p:nvSpPr>
            <p:cNvPr id="16" name="object 16"/>
            <p:cNvSpPr/>
            <p:nvPr>
              <p:custDataLst>
                <p:tags r:id="rId12"/>
              </p:custDataLst>
            </p:nvPr>
          </p:nvSpPr>
          <p:spPr>
            <a:xfrm>
              <a:off x="6101" y="2740"/>
              <a:ext cx="1395" cy="1395"/>
            </a:xfrm>
            <a:custGeom>
              <a:avLst/>
              <a:gdLst/>
              <a:ahLst/>
              <a:cxnLst/>
              <a:rect l="l" t="t" r="r" b="b"/>
              <a:pathLst>
                <a:path w="885825" h="885825">
                  <a:moveTo>
                    <a:pt x="442798" y="0"/>
                  </a:moveTo>
                  <a:lnTo>
                    <a:pt x="394550" y="2598"/>
                  </a:lnTo>
                  <a:lnTo>
                    <a:pt x="347807" y="10213"/>
                  </a:lnTo>
                  <a:lnTo>
                    <a:pt x="302839" y="22574"/>
                  </a:lnTo>
                  <a:lnTo>
                    <a:pt x="259916" y="39411"/>
                  </a:lnTo>
                  <a:lnTo>
                    <a:pt x="219309" y="60454"/>
                  </a:lnTo>
                  <a:lnTo>
                    <a:pt x="181287" y="85434"/>
                  </a:lnTo>
                  <a:lnTo>
                    <a:pt x="146120" y="114079"/>
                  </a:lnTo>
                  <a:lnTo>
                    <a:pt x="114079" y="146120"/>
                  </a:lnTo>
                  <a:lnTo>
                    <a:pt x="85434" y="181287"/>
                  </a:lnTo>
                  <a:lnTo>
                    <a:pt x="60454" y="219309"/>
                  </a:lnTo>
                  <a:lnTo>
                    <a:pt x="39411" y="259916"/>
                  </a:lnTo>
                  <a:lnTo>
                    <a:pt x="22574" y="302839"/>
                  </a:lnTo>
                  <a:lnTo>
                    <a:pt x="10213" y="347807"/>
                  </a:lnTo>
                  <a:lnTo>
                    <a:pt x="2598" y="394550"/>
                  </a:lnTo>
                  <a:lnTo>
                    <a:pt x="0" y="442798"/>
                  </a:lnTo>
                  <a:lnTo>
                    <a:pt x="2598" y="491046"/>
                  </a:lnTo>
                  <a:lnTo>
                    <a:pt x="10213" y="537788"/>
                  </a:lnTo>
                  <a:lnTo>
                    <a:pt x="22574" y="582756"/>
                  </a:lnTo>
                  <a:lnTo>
                    <a:pt x="39411" y="625679"/>
                  </a:lnTo>
                  <a:lnTo>
                    <a:pt x="60454" y="666287"/>
                  </a:lnTo>
                  <a:lnTo>
                    <a:pt x="85434" y="704309"/>
                  </a:lnTo>
                  <a:lnTo>
                    <a:pt x="114079" y="739475"/>
                  </a:lnTo>
                  <a:lnTo>
                    <a:pt x="146120" y="771516"/>
                  </a:lnTo>
                  <a:lnTo>
                    <a:pt x="181287" y="800162"/>
                  </a:lnTo>
                  <a:lnTo>
                    <a:pt x="219309" y="825141"/>
                  </a:lnTo>
                  <a:lnTo>
                    <a:pt x="259916" y="846184"/>
                  </a:lnTo>
                  <a:lnTo>
                    <a:pt x="302839" y="863022"/>
                  </a:lnTo>
                  <a:lnTo>
                    <a:pt x="347807" y="875383"/>
                  </a:lnTo>
                  <a:lnTo>
                    <a:pt x="394550" y="882998"/>
                  </a:lnTo>
                  <a:lnTo>
                    <a:pt x="442798" y="885596"/>
                  </a:lnTo>
                  <a:lnTo>
                    <a:pt x="491046" y="882998"/>
                  </a:lnTo>
                  <a:lnTo>
                    <a:pt x="537788" y="875383"/>
                  </a:lnTo>
                  <a:lnTo>
                    <a:pt x="582756" y="863022"/>
                  </a:lnTo>
                  <a:lnTo>
                    <a:pt x="625679" y="846184"/>
                  </a:lnTo>
                  <a:lnTo>
                    <a:pt x="666287" y="825141"/>
                  </a:lnTo>
                  <a:lnTo>
                    <a:pt x="704309" y="800162"/>
                  </a:lnTo>
                  <a:lnTo>
                    <a:pt x="739475" y="771516"/>
                  </a:lnTo>
                  <a:lnTo>
                    <a:pt x="771516" y="739475"/>
                  </a:lnTo>
                  <a:lnTo>
                    <a:pt x="800162" y="704309"/>
                  </a:lnTo>
                  <a:lnTo>
                    <a:pt x="825141" y="666287"/>
                  </a:lnTo>
                  <a:lnTo>
                    <a:pt x="846184" y="625679"/>
                  </a:lnTo>
                  <a:lnTo>
                    <a:pt x="863022" y="582756"/>
                  </a:lnTo>
                  <a:lnTo>
                    <a:pt x="875383" y="537788"/>
                  </a:lnTo>
                  <a:lnTo>
                    <a:pt x="882998" y="491046"/>
                  </a:lnTo>
                  <a:lnTo>
                    <a:pt x="885596" y="442798"/>
                  </a:lnTo>
                  <a:lnTo>
                    <a:pt x="882998" y="394550"/>
                  </a:lnTo>
                  <a:lnTo>
                    <a:pt x="875383" y="347807"/>
                  </a:lnTo>
                  <a:lnTo>
                    <a:pt x="863022" y="302839"/>
                  </a:lnTo>
                  <a:lnTo>
                    <a:pt x="846184" y="259916"/>
                  </a:lnTo>
                  <a:lnTo>
                    <a:pt x="825141" y="219309"/>
                  </a:lnTo>
                  <a:lnTo>
                    <a:pt x="800162" y="181287"/>
                  </a:lnTo>
                  <a:lnTo>
                    <a:pt x="771516" y="146120"/>
                  </a:lnTo>
                  <a:lnTo>
                    <a:pt x="739475" y="114079"/>
                  </a:lnTo>
                  <a:lnTo>
                    <a:pt x="704309" y="85434"/>
                  </a:lnTo>
                  <a:lnTo>
                    <a:pt x="666287" y="60454"/>
                  </a:lnTo>
                  <a:lnTo>
                    <a:pt x="625679" y="39411"/>
                  </a:lnTo>
                  <a:lnTo>
                    <a:pt x="582756" y="22574"/>
                  </a:lnTo>
                  <a:lnTo>
                    <a:pt x="537788" y="10213"/>
                  </a:lnTo>
                  <a:lnTo>
                    <a:pt x="491046" y="2598"/>
                  </a:lnTo>
                  <a:lnTo>
                    <a:pt x="442798" y="0"/>
                  </a:lnTo>
                  <a:close/>
                </a:path>
              </a:pathLst>
            </a:custGeom>
            <a:solidFill>
              <a:srgbClr val="FFFFFF"/>
            </a:solidFill>
            <a:effectLst>
              <a:glow rad="63500">
                <a:schemeClr val="bg1">
                  <a:lumMod val="85000"/>
                  <a:alpha val="40000"/>
                </a:schemeClr>
              </a:glow>
            </a:effectLst>
          </p:spPr>
          <p:txBody>
            <a:bodyPr wrap="square" lIns="0" tIns="0" rIns="0" bIns="0" rtlCol="0"/>
            <a:lstStyle/>
            <a:p>
              <a:endParaRPr>
                <a:latin typeface="微软雅黑" panose="020B0503020204020204" charset="-122"/>
                <a:ea typeface="微软雅黑" panose="020B0503020204020204" charset="-122"/>
              </a:endParaRPr>
            </a:p>
          </p:txBody>
        </p:sp>
        <p:sp>
          <p:nvSpPr>
            <p:cNvPr id="17" name="object 17"/>
            <p:cNvSpPr/>
            <p:nvPr>
              <p:custDataLst>
                <p:tags r:id="rId13"/>
              </p:custDataLst>
            </p:nvPr>
          </p:nvSpPr>
          <p:spPr>
            <a:xfrm>
              <a:off x="6205" y="2844"/>
              <a:ext cx="1187" cy="1187"/>
            </a:xfrm>
            <a:custGeom>
              <a:avLst/>
              <a:gdLst/>
              <a:ahLst/>
              <a:cxnLst/>
              <a:rect l="l" t="t" r="r" b="b"/>
              <a:pathLst>
                <a:path w="753745" h="753744">
                  <a:moveTo>
                    <a:pt x="376681" y="0"/>
                  </a:moveTo>
                  <a:lnTo>
                    <a:pt x="329431" y="2934"/>
                  </a:lnTo>
                  <a:lnTo>
                    <a:pt x="283932" y="11504"/>
                  </a:lnTo>
                  <a:lnTo>
                    <a:pt x="240537" y="25354"/>
                  </a:lnTo>
                  <a:lnTo>
                    <a:pt x="199600" y="44133"/>
                  </a:lnTo>
                  <a:lnTo>
                    <a:pt x="161474" y="67488"/>
                  </a:lnTo>
                  <a:lnTo>
                    <a:pt x="126511" y="95064"/>
                  </a:lnTo>
                  <a:lnTo>
                    <a:pt x="95064" y="126511"/>
                  </a:lnTo>
                  <a:lnTo>
                    <a:pt x="67488" y="161474"/>
                  </a:lnTo>
                  <a:lnTo>
                    <a:pt x="44133" y="199600"/>
                  </a:lnTo>
                  <a:lnTo>
                    <a:pt x="25354" y="240537"/>
                  </a:lnTo>
                  <a:lnTo>
                    <a:pt x="11504" y="283932"/>
                  </a:lnTo>
                  <a:lnTo>
                    <a:pt x="2934" y="329431"/>
                  </a:lnTo>
                  <a:lnTo>
                    <a:pt x="0" y="376682"/>
                  </a:lnTo>
                  <a:lnTo>
                    <a:pt x="2934" y="423932"/>
                  </a:lnTo>
                  <a:lnTo>
                    <a:pt x="11504" y="469431"/>
                  </a:lnTo>
                  <a:lnTo>
                    <a:pt x="25354" y="512826"/>
                  </a:lnTo>
                  <a:lnTo>
                    <a:pt x="44133" y="553763"/>
                  </a:lnTo>
                  <a:lnTo>
                    <a:pt x="67488" y="591889"/>
                  </a:lnTo>
                  <a:lnTo>
                    <a:pt x="95064" y="626852"/>
                  </a:lnTo>
                  <a:lnTo>
                    <a:pt x="126511" y="658299"/>
                  </a:lnTo>
                  <a:lnTo>
                    <a:pt x="161474" y="685875"/>
                  </a:lnTo>
                  <a:lnTo>
                    <a:pt x="199600" y="709230"/>
                  </a:lnTo>
                  <a:lnTo>
                    <a:pt x="240537" y="728009"/>
                  </a:lnTo>
                  <a:lnTo>
                    <a:pt x="283932" y="741859"/>
                  </a:lnTo>
                  <a:lnTo>
                    <a:pt x="329431" y="750429"/>
                  </a:lnTo>
                  <a:lnTo>
                    <a:pt x="376681" y="753364"/>
                  </a:lnTo>
                  <a:lnTo>
                    <a:pt x="423932" y="750429"/>
                  </a:lnTo>
                  <a:lnTo>
                    <a:pt x="469431" y="741859"/>
                  </a:lnTo>
                  <a:lnTo>
                    <a:pt x="512826" y="728009"/>
                  </a:lnTo>
                  <a:lnTo>
                    <a:pt x="553763" y="709230"/>
                  </a:lnTo>
                  <a:lnTo>
                    <a:pt x="591889" y="685875"/>
                  </a:lnTo>
                  <a:lnTo>
                    <a:pt x="626852" y="658299"/>
                  </a:lnTo>
                  <a:lnTo>
                    <a:pt x="658299" y="626852"/>
                  </a:lnTo>
                  <a:lnTo>
                    <a:pt x="685875" y="591889"/>
                  </a:lnTo>
                  <a:lnTo>
                    <a:pt x="709230" y="553763"/>
                  </a:lnTo>
                  <a:lnTo>
                    <a:pt x="728009" y="512826"/>
                  </a:lnTo>
                  <a:lnTo>
                    <a:pt x="741859" y="469431"/>
                  </a:lnTo>
                  <a:lnTo>
                    <a:pt x="750429" y="423932"/>
                  </a:lnTo>
                  <a:lnTo>
                    <a:pt x="753363" y="376682"/>
                  </a:lnTo>
                  <a:lnTo>
                    <a:pt x="750429" y="329431"/>
                  </a:lnTo>
                  <a:lnTo>
                    <a:pt x="741859" y="283932"/>
                  </a:lnTo>
                  <a:lnTo>
                    <a:pt x="728009" y="240537"/>
                  </a:lnTo>
                  <a:lnTo>
                    <a:pt x="709230" y="199600"/>
                  </a:lnTo>
                  <a:lnTo>
                    <a:pt x="685875" y="161474"/>
                  </a:lnTo>
                  <a:lnTo>
                    <a:pt x="658299" y="126511"/>
                  </a:lnTo>
                  <a:lnTo>
                    <a:pt x="626852" y="95064"/>
                  </a:lnTo>
                  <a:lnTo>
                    <a:pt x="591889" y="67488"/>
                  </a:lnTo>
                  <a:lnTo>
                    <a:pt x="553763" y="44133"/>
                  </a:lnTo>
                  <a:lnTo>
                    <a:pt x="512826" y="25354"/>
                  </a:lnTo>
                  <a:lnTo>
                    <a:pt x="469431" y="11504"/>
                  </a:lnTo>
                  <a:lnTo>
                    <a:pt x="423932" y="2934"/>
                  </a:lnTo>
                  <a:lnTo>
                    <a:pt x="376681" y="0"/>
                  </a:lnTo>
                  <a:close/>
                </a:path>
              </a:pathLst>
            </a:custGeom>
            <a:solidFill>
              <a:srgbClr val="00CEB0"/>
            </a:solidFill>
          </p:spPr>
          <p:txBody>
            <a:bodyPr wrap="square" lIns="0" tIns="0" rIns="0" bIns="0" rtlCol="0"/>
            <a:lstStyle/>
            <a:p>
              <a:endParaRPr>
                <a:latin typeface="微软雅黑" panose="020B0503020204020204" charset="-122"/>
                <a:ea typeface="微软雅黑" panose="020B0503020204020204" charset="-122"/>
              </a:endParaRPr>
            </a:p>
          </p:txBody>
        </p:sp>
        <p:sp>
          <p:nvSpPr>
            <p:cNvPr id="18" name="object 18"/>
            <p:cNvSpPr txBox="1"/>
            <p:nvPr>
              <p:custDataLst>
                <p:tags r:id="rId14"/>
              </p:custDataLst>
            </p:nvPr>
          </p:nvSpPr>
          <p:spPr>
            <a:xfrm>
              <a:off x="6038" y="3201"/>
              <a:ext cx="1520" cy="473"/>
            </a:xfrm>
            <a:prstGeom prst="rect">
              <a:avLst/>
            </a:prstGeom>
          </p:spPr>
          <p:txBody>
            <a:bodyPr vert="horz" wrap="square" lIns="0" tIns="12065" rIns="0" bIns="0" rtlCol="0">
              <a:spAutoFit/>
            </a:bodyPr>
            <a:lstStyle/>
            <a:p>
              <a:pPr marL="12700" marR="5080" algn="ctr">
                <a:lnSpc>
                  <a:spcPct val="101000"/>
                </a:lnSpc>
                <a:spcBef>
                  <a:spcPts val="95"/>
                </a:spcBef>
              </a:pPr>
              <a:r>
                <a:rPr lang="en" altLang="zh-CN" sz="900" b="1" spc="15" dirty="0">
                  <a:solidFill>
                    <a:srgbClr val="FFFFFF"/>
                  </a:solidFill>
                  <a:latin typeface="Arial Black" panose="020B0604020202020204" pitchFamily="34" charset="0"/>
                  <a:ea typeface="微软雅黑" panose="020B0503020204020204" charset="-122"/>
                  <a:cs typeface="Arial Black" panose="020B0604020202020204" pitchFamily="34" charset="0"/>
                </a:rPr>
                <a:t>Global</a:t>
              </a:r>
            </a:p>
            <a:p>
              <a:pPr marL="12700" marR="5080" algn="ctr">
                <a:lnSpc>
                  <a:spcPct val="101000"/>
                </a:lnSpc>
                <a:spcBef>
                  <a:spcPts val="95"/>
                </a:spcBef>
              </a:pPr>
              <a:r>
                <a:rPr lang="en" altLang="zh-CN" sz="900" b="1" spc="15" dirty="0">
                  <a:solidFill>
                    <a:srgbClr val="FFFFFF"/>
                  </a:solidFill>
                  <a:latin typeface="Arial Black" panose="020B0604020202020204" pitchFamily="34" charset="0"/>
                  <a:ea typeface="微软雅黑" panose="020B0503020204020204" charset="-122"/>
                  <a:cs typeface="Arial Black" panose="020B0604020202020204" pitchFamily="34" charset="0"/>
                </a:rPr>
                <a:t>Investment</a:t>
              </a:r>
            </a:p>
          </p:txBody>
        </p:sp>
        <p:sp>
          <p:nvSpPr>
            <p:cNvPr id="20" name="object 20"/>
            <p:cNvSpPr/>
            <p:nvPr>
              <p:custDataLst>
                <p:tags r:id="rId15"/>
              </p:custDataLst>
            </p:nvPr>
          </p:nvSpPr>
          <p:spPr>
            <a:xfrm>
              <a:off x="6101" y="4407"/>
              <a:ext cx="1395" cy="1395"/>
            </a:xfrm>
            <a:custGeom>
              <a:avLst/>
              <a:gdLst/>
              <a:ahLst/>
              <a:cxnLst/>
              <a:rect l="l" t="t" r="r" b="b"/>
              <a:pathLst>
                <a:path w="885825" h="885825">
                  <a:moveTo>
                    <a:pt x="442798" y="0"/>
                  </a:moveTo>
                  <a:lnTo>
                    <a:pt x="394550" y="2598"/>
                  </a:lnTo>
                  <a:lnTo>
                    <a:pt x="347807" y="10213"/>
                  </a:lnTo>
                  <a:lnTo>
                    <a:pt x="302839" y="22574"/>
                  </a:lnTo>
                  <a:lnTo>
                    <a:pt x="259916" y="39411"/>
                  </a:lnTo>
                  <a:lnTo>
                    <a:pt x="219309" y="60454"/>
                  </a:lnTo>
                  <a:lnTo>
                    <a:pt x="181287" y="85434"/>
                  </a:lnTo>
                  <a:lnTo>
                    <a:pt x="146120" y="114079"/>
                  </a:lnTo>
                  <a:lnTo>
                    <a:pt x="114079" y="146120"/>
                  </a:lnTo>
                  <a:lnTo>
                    <a:pt x="85434" y="181287"/>
                  </a:lnTo>
                  <a:lnTo>
                    <a:pt x="60454" y="219309"/>
                  </a:lnTo>
                  <a:lnTo>
                    <a:pt x="39411" y="259916"/>
                  </a:lnTo>
                  <a:lnTo>
                    <a:pt x="22574" y="302839"/>
                  </a:lnTo>
                  <a:lnTo>
                    <a:pt x="10213" y="347807"/>
                  </a:lnTo>
                  <a:lnTo>
                    <a:pt x="2598" y="394550"/>
                  </a:lnTo>
                  <a:lnTo>
                    <a:pt x="0" y="442798"/>
                  </a:lnTo>
                  <a:lnTo>
                    <a:pt x="2598" y="491045"/>
                  </a:lnTo>
                  <a:lnTo>
                    <a:pt x="10213" y="537788"/>
                  </a:lnTo>
                  <a:lnTo>
                    <a:pt x="22574" y="582755"/>
                  </a:lnTo>
                  <a:lnTo>
                    <a:pt x="39411" y="625677"/>
                  </a:lnTo>
                  <a:lnTo>
                    <a:pt x="60454" y="666283"/>
                  </a:lnTo>
                  <a:lnTo>
                    <a:pt x="85434" y="704304"/>
                  </a:lnTo>
                  <a:lnTo>
                    <a:pt x="114079" y="739470"/>
                  </a:lnTo>
                  <a:lnTo>
                    <a:pt x="146120" y="771509"/>
                  </a:lnTo>
                  <a:lnTo>
                    <a:pt x="181287" y="800153"/>
                  </a:lnTo>
                  <a:lnTo>
                    <a:pt x="219309" y="825132"/>
                  </a:lnTo>
                  <a:lnTo>
                    <a:pt x="259916" y="846174"/>
                  </a:lnTo>
                  <a:lnTo>
                    <a:pt x="302839" y="863010"/>
                  </a:lnTo>
                  <a:lnTo>
                    <a:pt x="347807" y="875371"/>
                  </a:lnTo>
                  <a:lnTo>
                    <a:pt x="394550" y="882985"/>
                  </a:lnTo>
                  <a:lnTo>
                    <a:pt x="442798" y="885583"/>
                  </a:lnTo>
                  <a:lnTo>
                    <a:pt x="491046" y="882985"/>
                  </a:lnTo>
                  <a:lnTo>
                    <a:pt x="537788" y="875371"/>
                  </a:lnTo>
                  <a:lnTo>
                    <a:pt x="582756" y="863010"/>
                  </a:lnTo>
                  <a:lnTo>
                    <a:pt x="625679" y="846174"/>
                  </a:lnTo>
                  <a:lnTo>
                    <a:pt x="666287" y="825132"/>
                  </a:lnTo>
                  <a:lnTo>
                    <a:pt x="704309" y="800153"/>
                  </a:lnTo>
                  <a:lnTo>
                    <a:pt x="739475" y="771509"/>
                  </a:lnTo>
                  <a:lnTo>
                    <a:pt x="771516" y="739470"/>
                  </a:lnTo>
                  <a:lnTo>
                    <a:pt x="800162" y="704304"/>
                  </a:lnTo>
                  <a:lnTo>
                    <a:pt x="825141" y="666283"/>
                  </a:lnTo>
                  <a:lnTo>
                    <a:pt x="846184" y="625677"/>
                  </a:lnTo>
                  <a:lnTo>
                    <a:pt x="863022" y="582755"/>
                  </a:lnTo>
                  <a:lnTo>
                    <a:pt x="875383" y="537788"/>
                  </a:lnTo>
                  <a:lnTo>
                    <a:pt x="882998" y="491045"/>
                  </a:lnTo>
                  <a:lnTo>
                    <a:pt x="885596" y="442798"/>
                  </a:lnTo>
                  <a:lnTo>
                    <a:pt x="882998" y="394550"/>
                  </a:lnTo>
                  <a:lnTo>
                    <a:pt x="875383" y="347807"/>
                  </a:lnTo>
                  <a:lnTo>
                    <a:pt x="863022" y="302839"/>
                  </a:lnTo>
                  <a:lnTo>
                    <a:pt x="846184" y="259916"/>
                  </a:lnTo>
                  <a:lnTo>
                    <a:pt x="825141" y="219309"/>
                  </a:lnTo>
                  <a:lnTo>
                    <a:pt x="800162" y="181287"/>
                  </a:lnTo>
                  <a:lnTo>
                    <a:pt x="771516" y="146120"/>
                  </a:lnTo>
                  <a:lnTo>
                    <a:pt x="739475" y="114079"/>
                  </a:lnTo>
                  <a:lnTo>
                    <a:pt x="704309" y="85434"/>
                  </a:lnTo>
                  <a:lnTo>
                    <a:pt x="666287" y="60454"/>
                  </a:lnTo>
                  <a:lnTo>
                    <a:pt x="625679" y="39411"/>
                  </a:lnTo>
                  <a:lnTo>
                    <a:pt x="582756" y="22574"/>
                  </a:lnTo>
                  <a:lnTo>
                    <a:pt x="537788" y="10213"/>
                  </a:lnTo>
                  <a:lnTo>
                    <a:pt x="491046" y="2598"/>
                  </a:lnTo>
                  <a:lnTo>
                    <a:pt x="442798" y="0"/>
                  </a:lnTo>
                  <a:close/>
                </a:path>
              </a:pathLst>
            </a:custGeom>
            <a:solidFill>
              <a:srgbClr val="FFFFFF"/>
            </a:solidFill>
            <a:effectLst>
              <a:glow rad="63500">
                <a:schemeClr val="bg1">
                  <a:lumMod val="85000"/>
                  <a:alpha val="40000"/>
                </a:schemeClr>
              </a:glow>
            </a:effectLst>
          </p:spPr>
          <p:txBody>
            <a:bodyPr wrap="square" lIns="0" tIns="0" rIns="0" bIns="0" rtlCol="0"/>
            <a:lstStyle/>
            <a:p>
              <a:endParaRPr>
                <a:latin typeface="微软雅黑" panose="020B0503020204020204" charset="-122"/>
                <a:ea typeface="微软雅黑" panose="020B0503020204020204" charset="-122"/>
              </a:endParaRPr>
            </a:p>
          </p:txBody>
        </p:sp>
        <p:sp>
          <p:nvSpPr>
            <p:cNvPr id="21" name="object 21"/>
            <p:cNvSpPr/>
            <p:nvPr>
              <p:custDataLst>
                <p:tags r:id="rId16"/>
              </p:custDataLst>
            </p:nvPr>
          </p:nvSpPr>
          <p:spPr>
            <a:xfrm>
              <a:off x="6205" y="4511"/>
              <a:ext cx="1187" cy="1187"/>
            </a:xfrm>
            <a:custGeom>
              <a:avLst/>
              <a:gdLst/>
              <a:ahLst/>
              <a:cxnLst/>
              <a:rect l="l" t="t" r="r" b="b"/>
              <a:pathLst>
                <a:path w="753745" h="753745">
                  <a:moveTo>
                    <a:pt x="376681" y="0"/>
                  </a:moveTo>
                  <a:lnTo>
                    <a:pt x="329431" y="2934"/>
                  </a:lnTo>
                  <a:lnTo>
                    <a:pt x="283932" y="11504"/>
                  </a:lnTo>
                  <a:lnTo>
                    <a:pt x="240537" y="25354"/>
                  </a:lnTo>
                  <a:lnTo>
                    <a:pt x="199600" y="44133"/>
                  </a:lnTo>
                  <a:lnTo>
                    <a:pt x="161474" y="67488"/>
                  </a:lnTo>
                  <a:lnTo>
                    <a:pt x="126511" y="95064"/>
                  </a:lnTo>
                  <a:lnTo>
                    <a:pt x="95064" y="126511"/>
                  </a:lnTo>
                  <a:lnTo>
                    <a:pt x="67488" y="161474"/>
                  </a:lnTo>
                  <a:lnTo>
                    <a:pt x="44133" y="199600"/>
                  </a:lnTo>
                  <a:lnTo>
                    <a:pt x="25354" y="240537"/>
                  </a:lnTo>
                  <a:lnTo>
                    <a:pt x="11504" y="283932"/>
                  </a:lnTo>
                  <a:lnTo>
                    <a:pt x="2934" y="329431"/>
                  </a:lnTo>
                  <a:lnTo>
                    <a:pt x="0" y="376682"/>
                  </a:lnTo>
                  <a:lnTo>
                    <a:pt x="2934" y="423930"/>
                  </a:lnTo>
                  <a:lnTo>
                    <a:pt x="11504" y="469426"/>
                  </a:lnTo>
                  <a:lnTo>
                    <a:pt x="25354" y="512819"/>
                  </a:lnTo>
                  <a:lnTo>
                    <a:pt x="44133" y="553754"/>
                  </a:lnTo>
                  <a:lnTo>
                    <a:pt x="67488" y="591880"/>
                  </a:lnTo>
                  <a:lnTo>
                    <a:pt x="95064" y="626841"/>
                  </a:lnTo>
                  <a:lnTo>
                    <a:pt x="126511" y="658287"/>
                  </a:lnTo>
                  <a:lnTo>
                    <a:pt x="161474" y="685863"/>
                  </a:lnTo>
                  <a:lnTo>
                    <a:pt x="199600" y="709218"/>
                  </a:lnTo>
                  <a:lnTo>
                    <a:pt x="240537" y="727996"/>
                  </a:lnTo>
                  <a:lnTo>
                    <a:pt x="283932" y="741847"/>
                  </a:lnTo>
                  <a:lnTo>
                    <a:pt x="329431" y="750416"/>
                  </a:lnTo>
                  <a:lnTo>
                    <a:pt x="376681" y="753351"/>
                  </a:lnTo>
                  <a:lnTo>
                    <a:pt x="423932" y="750416"/>
                  </a:lnTo>
                  <a:lnTo>
                    <a:pt x="469431" y="741847"/>
                  </a:lnTo>
                  <a:lnTo>
                    <a:pt x="512826" y="727996"/>
                  </a:lnTo>
                  <a:lnTo>
                    <a:pt x="553763" y="709218"/>
                  </a:lnTo>
                  <a:lnTo>
                    <a:pt x="591889" y="685863"/>
                  </a:lnTo>
                  <a:lnTo>
                    <a:pt x="626852" y="658287"/>
                  </a:lnTo>
                  <a:lnTo>
                    <a:pt x="658299" y="626841"/>
                  </a:lnTo>
                  <a:lnTo>
                    <a:pt x="685875" y="591880"/>
                  </a:lnTo>
                  <a:lnTo>
                    <a:pt x="709230" y="553754"/>
                  </a:lnTo>
                  <a:lnTo>
                    <a:pt x="728009" y="512819"/>
                  </a:lnTo>
                  <a:lnTo>
                    <a:pt x="741859" y="469426"/>
                  </a:lnTo>
                  <a:lnTo>
                    <a:pt x="750429" y="423930"/>
                  </a:lnTo>
                  <a:lnTo>
                    <a:pt x="753363" y="376682"/>
                  </a:lnTo>
                  <a:lnTo>
                    <a:pt x="750429" y="329431"/>
                  </a:lnTo>
                  <a:lnTo>
                    <a:pt x="741859" y="283932"/>
                  </a:lnTo>
                  <a:lnTo>
                    <a:pt x="728009" y="240537"/>
                  </a:lnTo>
                  <a:lnTo>
                    <a:pt x="709230" y="199600"/>
                  </a:lnTo>
                  <a:lnTo>
                    <a:pt x="685875" y="161474"/>
                  </a:lnTo>
                  <a:lnTo>
                    <a:pt x="658299" y="126511"/>
                  </a:lnTo>
                  <a:lnTo>
                    <a:pt x="626852" y="95064"/>
                  </a:lnTo>
                  <a:lnTo>
                    <a:pt x="591889" y="67488"/>
                  </a:lnTo>
                  <a:lnTo>
                    <a:pt x="553763" y="44133"/>
                  </a:lnTo>
                  <a:lnTo>
                    <a:pt x="512826" y="25354"/>
                  </a:lnTo>
                  <a:lnTo>
                    <a:pt x="469431" y="11504"/>
                  </a:lnTo>
                  <a:lnTo>
                    <a:pt x="423932" y="2934"/>
                  </a:lnTo>
                  <a:lnTo>
                    <a:pt x="376681" y="0"/>
                  </a:lnTo>
                  <a:close/>
                </a:path>
              </a:pathLst>
            </a:custGeom>
            <a:solidFill>
              <a:srgbClr val="00CEB0"/>
            </a:solidFill>
          </p:spPr>
          <p:txBody>
            <a:bodyPr wrap="square" lIns="0" tIns="0" rIns="0" bIns="0" rtlCol="0"/>
            <a:lstStyle/>
            <a:p>
              <a:pPr algn="ctr"/>
              <a:endParaRPr dirty="0">
                <a:latin typeface="微软雅黑" panose="020B0503020204020204" charset="-122"/>
                <a:ea typeface="微软雅黑" panose="020B0503020204020204" charset="-122"/>
              </a:endParaRPr>
            </a:p>
          </p:txBody>
        </p:sp>
        <p:sp>
          <p:nvSpPr>
            <p:cNvPr id="22" name="object 22"/>
            <p:cNvSpPr txBox="1"/>
            <p:nvPr>
              <p:custDataLst>
                <p:tags r:id="rId17"/>
              </p:custDataLst>
            </p:nvPr>
          </p:nvSpPr>
          <p:spPr>
            <a:xfrm>
              <a:off x="6101" y="4878"/>
              <a:ext cx="1395" cy="453"/>
            </a:xfrm>
            <a:prstGeom prst="rect">
              <a:avLst/>
            </a:prstGeom>
          </p:spPr>
          <p:txBody>
            <a:bodyPr vert="horz" wrap="square" lIns="0" tIns="12065" rIns="0" bIns="0" rtlCol="0">
              <a:spAutoFit/>
            </a:bodyPr>
            <a:lstStyle>
              <a:defPPr>
                <a:defRPr lang="ru-RU"/>
              </a:defPPr>
              <a:lvl1pPr marL="12700" marR="5080">
                <a:lnSpc>
                  <a:spcPct val="101000"/>
                </a:lnSpc>
                <a:spcBef>
                  <a:spcPts val="95"/>
                </a:spcBef>
                <a:defRPr sz="900" b="1" spc="15">
                  <a:solidFill>
                    <a:srgbClr val="FFFFFF"/>
                  </a:solidFill>
                  <a:latin typeface="Arial" panose="020B0604020202020204" pitchFamily="34" charset="0"/>
                  <a:ea typeface="微软雅黑" panose="020B0503020204020204" charset="-122"/>
                  <a:cs typeface="Arial" panose="020B0604020202020204" pitchFamily="34" charset="0"/>
                </a:defRPr>
              </a:lvl1pPr>
            </a:lstStyle>
            <a:p>
              <a:pPr algn="ctr"/>
              <a:r>
                <a:rPr lang="en" altLang="zh-CN" dirty="0">
                  <a:latin typeface="Arial Black" panose="020B0604020202020204" pitchFamily="34" charset="0"/>
                  <a:cs typeface="Arial Black" panose="020B0604020202020204" pitchFamily="34" charset="0"/>
                </a:rPr>
                <a:t>Successful Experience</a:t>
              </a:r>
            </a:p>
          </p:txBody>
        </p:sp>
        <p:sp>
          <p:nvSpPr>
            <p:cNvPr id="24" name="object 24"/>
            <p:cNvSpPr/>
            <p:nvPr>
              <p:custDataLst>
                <p:tags r:id="rId18"/>
              </p:custDataLst>
            </p:nvPr>
          </p:nvSpPr>
          <p:spPr>
            <a:xfrm>
              <a:off x="6101" y="6074"/>
              <a:ext cx="1395" cy="1395"/>
            </a:xfrm>
            <a:custGeom>
              <a:avLst/>
              <a:gdLst/>
              <a:ahLst/>
              <a:cxnLst/>
              <a:rect l="l" t="t" r="r" b="b"/>
              <a:pathLst>
                <a:path w="885825" h="885825">
                  <a:moveTo>
                    <a:pt x="442798" y="0"/>
                  </a:moveTo>
                  <a:lnTo>
                    <a:pt x="394550" y="2598"/>
                  </a:lnTo>
                  <a:lnTo>
                    <a:pt x="347807" y="10213"/>
                  </a:lnTo>
                  <a:lnTo>
                    <a:pt x="302839" y="22574"/>
                  </a:lnTo>
                  <a:lnTo>
                    <a:pt x="259916" y="39411"/>
                  </a:lnTo>
                  <a:lnTo>
                    <a:pt x="219309" y="60454"/>
                  </a:lnTo>
                  <a:lnTo>
                    <a:pt x="181287" y="85434"/>
                  </a:lnTo>
                  <a:lnTo>
                    <a:pt x="146120" y="114079"/>
                  </a:lnTo>
                  <a:lnTo>
                    <a:pt x="114079" y="146120"/>
                  </a:lnTo>
                  <a:lnTo>
                    <a:pt x="85434" y="181287"/>
                  </a:lnTo>
                  <a:lnTo>
                    <a:pt x="60454" y="219309"/>
                  </a:lnTo>
                  <a:lnTo>
                    <a:pt x="39411" y="259916"/>
                  </a:lnTo>
                  <a:lnTo>
                    <a:pt x="22574" y="302839"/>
                  </a:lnTo>
                  <a:lnTo>
                    <a:pt x="10213" y="347807"/>
                  </a:lnTo>
                  <a:lnTo>
                    <a:pt x="2598" y="394550"/>
                  </a:lnTo>
                  <a:lnTo>
                    <a:pt x="0" y="442798"/>
                  </a:lnTo>
                  <a:lnTo>
                    <a:pt x="2598" y="491046"/>
                  </a:lnTo>
                  <a:lnTo>
                    <a:pt x="10213" y="537788"/>
                  </a:lnTo>
                  <a:lnTo>
                    <a:pt x="22574" y="582756"/>
                  </a:lnTo>
                  <a:lnTo>
                    <a:pt x="39411" y="625679"/>
                  </a:lnTo>
                  <a:lnTo>
                    <a:pt x="60454" y="666287"/>
                  </a:lnTo>
                  <a:lnTo>
                    <a:pt x="85434" y="704309"/>
                  </a:lnTo>
                  <a:lnTo>
                    <a:pt x="114079" y="739475"/>
                  </a:lnTo>
                  <a:lnTo>
                    <a:pt x="146120" y="771516"/>
                  </a:lnTo>
                  <a:lnTo>
                    <a:pt x="181287" y="800162"/>
                  </a:lnTo>
                  <a:lnTo>
                    <a:pt x="219309" y="825141"/>
                  </a:lnTo>
                  <a:lnTo>
                    <a:pt x="259916" y="846184"/>
                  </a:lnTo>
                  <a:lnTo>
                    <a:pt x="302839" y="863022"/>
                  </a:lnTo>
                  <a:lnTo>
                    <a:pt x="347807" y="875383"/>
                  </a:lnTo>
                  <a:lnTo>
                    <a:pt x="394550" y="882998"/>
                  </a:lnTo>
                  <a:lnTo>
                    <a:pt x="442798" y="885596"/>
                  </a:lnTo>
                  <a:lnTo>
                    <a:pt x="491046" y="882998"/>
                  </a:lnTo>
                  <a:lnTo>
                    <a:pt x="537788" y="875383"/>
                  </a:lnTo>
                  <a:lnTo>
                    <a:pt x="582756" y="863022"/>
                  </a:lnTo>
                  <a:lnTo>
                    <a:pt x="625679" y="846184"/>
                  </a:lnTo>
                  <a:lnTo>
                    <a:pt x="666287" y="825141"/>
                  </a:lnTo>
                  <a:lnTo>
                    <a:pt x="704309" y="800162"/>
                  </a:lnTo>
                  <a:lnTo>
                    <a:pt x="739475" y="771516"/>
                  </a:lnTo>
                  <a:lnTo>
                    <a:pt x="771516" y="739475"/>
                  </a:lnTo>
                  <a:lnTo>
                    <a:pt x="800162" y="704309"/>
                  </a:lnTo>
                  <a:lnTo>
                    <a:pt x="825141" y="666287"/>
                  </a:lnTo>
                  <a:lnTo>
                    <a:pt x="846184" y="625679"/>
                  </a:lnTo>
                  <a:lnTo>
                    <a:pt x="863022" y="582756"/>
                  </a:lnTo>
                  <a:lnTo>
                    <a:pt x="875383" y="537788"/>
                  </a:lnTo>
                  <a:lnTo>
                    <a:pt x="882998" y="491046"/>
                  </a:lnTo>
                  <a:lnTo>
                    <a:pt x="885596" y="442798"/>
                  </a:lnTo>
                  <a:lnTo>
                    <a:pt x="882998" y="394550"/>
                  </a:lnTo>
                  <a:lnTo>
                    <a:pt x="875383" y="347807"/>
                  </a:lnTo>
                  <a:lnTo>
                    <a:pt x="863022" y="302839"/>
                  </a:lnTo>
                  <a:lnTo>
                    <a:pt x="846184" y="259916"/>
                  </a:lnTo>
                  <a:lnTo>
                    <a:pt x="825141" y="219309"/>
                  </a:lnTo>
                  <a:lnTo>
                    <a:pt x="800162" y="181287"/>
                  </a:lnTo>
                  <a:lnTo>
                    <a:pt x="771516" y="146120"/>
                  </a:lnTo>
                  <a:lnTo>
                    <a:pt x="739475" y="114079"/>
                  </a:lnTo>
                  <a:lnTo>
                    <a:pt x="704309" y="85434"/>
                  </a:lnTo>
                  <a:lnTo>
                    <a:pt x="666287" y="60454"/>
                  </a:lnTo>
                  <a:lnTo>
                    <a:pt x="625679" y="39411"/>
                  </a:lnTo>
                  <a:lnTo>
                    <a:pt x="582756" y="22574"/>
                  </a:lnTo>
                  <a:lnTo>
                    <a:pt x="537788" y="10213"/>
                  </a:lnTo>
                  <a:lnTo>
                    <a:pt x="491046" y="2598"/>
                  </a:lnTo>
                  <a:lnTo>
                    <a:pt x="442798" y="0"/>
                  </a:lnTo>
                  <a:close/>
                </a:path>
              </a:pathLst>
            </a:custGeom>
            <a:solidFill>
              <a:srgbClr val="FFFFFF"/>
            </a:solidFill>
            <a:effectLst>
              <a:glow rad="63500">
                <a:schemeClr val="bg1">
                  <a:lumMod val="85000"/>
                  <a:alpha val="40000"/>
                </a:schemeClr>
              </a:glow>
            </a:effectLst>
          </p:spPr>
          <p:txBody>
            <a:bodyPr wrap="square" lIns="0" tIns="0" rIns="0" bIns="0" rtlCol="0"/>
            <a:lstStyle/>
            <a:p>
              <a:endParaRPr>
                <a:latin typeface="微软雅黑" panose="020B0503020204020204" charset="-122"/>
                <a:ea typeface="微软雅黑" panose="020B0503020204020204" charset="-122"/>
              </a:endParaRPr>
            </a:p>
          </p:txBody>
        </p:sp>
        <p:sp>
          <p:nvSpPr>
            <p:cNvPr id="25" name="object 25"/>
            <p:cNvSpPr/>
            <p:nvPr>
              <p:custDataLst>
                <p:tags r:id="rId19"/>
              </p:custDataLst>
            </p:nvPr>
          </p:nvSpPr>
          <p:spPr>
            <a:xfrm>
              <a:off x="6205" y="6179"/>
              <a:ext cx="1187" cy="1187"/>
            </a:xfrm>
            <a:custGeom>
              <a:avLst/>
              <a:gdLst/>
              <a:ahLst/>
              <a:cxnLst/>
              <a:rect l="l" t="t" r="r" b="b"/>
              <a:pathLst>
                <a:path w="753745" h="753745">
                  <a:moveTo>
                    <a:pt x="376681" y="0"/>
                  </a:moveTo>
                  <a:lnTo>
                    <a:pt x="329431" y="2934"/>
                  </a:lnTo>
                  <a:lnTo>
                    <a:pt x="283932" y="11504"/>
                  </a:lnTo>
                  <a:lnTo>
                    <a:pt x="240537" y="25354"/>
                  </a:lnTo>
                  <a:lnTo>
                    <a:pt x="199600" y="44133"/>
                  </a:lnTo>
                  <a:lnTo>
                    <a:pt x="161474" y="67488"/>
                  </a:lnTo>
                  <a:lnTo>
                    <a:pt x="126511" y="95064"/>
                  </a:lnTo>
                  <a:lnTo>
                    <a:pt x="95064" y="126511"/>
                  </a:lnTo>
                  <a:lnTo>
                    <a:pt x="67488" y="161474"/>
                  </a:lnTo>
                  <a:lnTo>
                    <a:pt x="44133" y="199600"/>
                  </a:lnTo>
                  <a:lnTo>
                    <a:pt x="25354" y="240537"/>
                  </a:lnTo>
                  <a:lnTo>
                    <a:pt x="11504" y="283932"/>
                  </a:lnTo>
                  <a:lnTo>
                    <a:pt x="2934" y="329431"/>
                  </a:lnTo>
                  <a:lnTo>
                    <a:pt x="0" y="376681"/>
                  </a:lnTo>
                  <a:lnTo>
                    <a:pt x="2934" y="423932"/>
                  </a:lnTo>
                  <a:lnTo>
                    <a:pt x="11504" y="469431"/>
                  </a:lnTo>
                  <a:lnTo>
                    <a:pt x="25354" y="512826"/>
                  </a:lnTo>
                  <a:lnTo>
                    <a:pt x="44133" y="553763"/>
                  </a:lnTo>
                  <a:lnTo>
                    <a:pt x="67488" y="591889"/>
                  </a:lnTo>
                  <a:lnTo>
                    <a:pt x="95064" y="626852"/>
                  </a:lnTo>
                  <a:lnTo>
                    <a:pt x="126511" y="658299"/>
                  </a:lnTo>
                  <a:lnTo>
                    <a:pt x="161474" y="685875"/>
                  </a:lnTo>
                  <a:lnTo>
                    <a:pt x="199600" y="709230"/>
                  </a:lnTo>
                  <a:lnTo>
                    <a:pt x="240537" y="728009"/>
                  </a:lnTo>
                  <a:lnTo>
                    <a:pt x="283932" y="741859"/>
                  </a:lnTo>
                  <a:lnTo>
                    <a:pt x="329431" y="750429"/>
                  </a:lnTo>
                  <a:lnTo>
                    <a:pt x="376681" y="753363"/>
                  </a:lnTo>
                  <a:lnTo>
                    <a:pt x="423932" y="750429"/>
                  </a:lnTo>
                  <a:lnTo>
                    <a:pt x="469431" y="741859"/>
                  </a:lnTo>
                  <a:lnTo>
                    <a:pt x="512826" y="728009"/>
                  </a:lnTo>
                  <a:lnTo>
                    <a:pt x="553763" y="709230"/>
                  </a:lnTo>
                  <a:lnTo>
                    <a:pt x="591889" y="685875"/>
                  </a:lnTo>
                  <a:lnTo>
                    <a:pt x="626852" y="658299"/>
                  </a:lnTo>
                  <a:lnTo>
                    <a:pt x="658299" y="626852"/>
                  </a:lnTo>
                  <a:lnTo>
                    <a:pt x="685875" y="591889"/>
                  </a:lnTo>
                  <a:lnTo>
                    <a:pt x="709230" y="553763"/>
                  </a:lnTo>
                  <a:lnTo>
                    <a:pt x="728009" y="512826"/>
                  </a:lnTo>
                  <a:lnTo>
                    <a:pt x="741859" y="469431"/>
                  </a:lnTo>
                  <a:lnTo>
                    <a:pt x="750429" y="423932"/>
                  </a:lnTo>
                  <a:lnTo>
                    <a:pt x="753363" y="376681"/>
                  </a:lnTo>
                  <a:lnTo>
                    <a:pt x="750429" y="329431"/>
                  </a:lnTo>
                  <a:lnTo>
                    <a:pt x="741859" y="283932"/>
                  </a:lnTo>
                  <a:lnTo>
                    <a:pt x="728009" y="240537"/>
                  </a:lnTo>
                  <a:lnTo>
                    <a:pt x="709230" y="199600"/>
                  </a:lnTo>
                  <a:lnTo>
                    <a:pt x="685875" y="161474"/>
                  </a:lnTo>
                  <a:lnTo>
                    <a:pt x="658299" y="126511"/>
                  </a:lnTo>
                  <a:lnTo>
                    <a:pt x="626852" y="95064"/>
                  </a:lnTo>
                  <a:lnTo>
                    <a:pt x="591889" y="67488"/>
                  </a:lnTo>
                  <a:lnTo>
                    <a:pt x="553763" y="44133"/>
                  </a:lnTo>
                  <a:lnTo>
                    <a:pt x="512826" y="25354"/>
                  </a:lnTo>
                  <a:lnTo>
                    <a:pt x="469431" y="11504"/>
                  </a:lnTo>
                  <a:lnTo>
                    <a:pt x="423932" y="2934"/>
                  </a:lnTo>
                  <a:lnTo>
                    <a:pt x="376681" y="0"/>
                  </a:lnTo>
                  <a:close/>
                </a:path>
              </a:pathLst>
            </a:custGeom>
            <a:solidFill>
              <a:srgbClr val="00CEB0"/>
            </a:solidFill>
          </p:spPr>
          <p:txBody>
            <a:bodyPr wrap="square" lIns="0" tIns="0" rIns="0" bIns="0" rtlCol="0"/>
            <a:lstStyle/>
            <a:p>
              <a:endParaRPr>
                <a:latin typeface="微软雅黑" panose="020B0503020204020204" charset="-122"/>
                <a:ea typeface="微软雅黑" panose="020B0503020204020204" charset="-122"/>
              </a:endParaRPr>
            </a:p>
          </p:txBody>
        </p:sp>
        <p:sp>
          <p:nvSpPr>
            <p:cNvPr id="26" name="object 26"/>
            <p:cNvSpPr txBox="1"/>
            <p:nvPr>
              <p:custDataLst>
                <p:tags r:id="rId20"/>
              </p:custDataLst>
            </p:nvPr>
          </p:nvSpPr>
          <p:spPr>
            <a:xfrm>
              <a:off x="6209" y="6546"/>
              <a:ext cx="1179" cy="453"/>
            </a:xfrm>
            <a:prstGeom prst="rect">
              <a:avLst/>
            </a:prstGeom>
          </p:spPr>
          <p:txBody>
            <a:bodyPr vert="horz" wrap="square" lIns="0" tIns="12065" rIns="0" bIns="0" rtlCol="0">
              <a:spAutoFit/>
            </a:bodyPr>
            <a:lstStyle>
              <a:defPPr>
                <a:defRPr lang="ru-RU"/>
              </a:defPPr>
              <a:lvl1pPr marL="12700" marR="5080">
                <a:lnSpc>
                  <a:spcPct val="101000"/>
                </a:lnSpc>
                <a:spcBef>
                  <a:spcPts val="95"/>
                </a:spcBef>
                <a:defRPr sz="900" b="1" spc="15">
                  <a:solidFill>
                    <a:srgbClr val="FFFFFF"/>
                  </a:solidFill>
                  <a:latin typeface="Arial" panose="020B0604020202020204" pitchFamily="34" charset="0"/>
                  <a:ea typeface="微软雅黑" panose="020B0503020204020204" charset="-122"/>
                  <a:cs typeface="Arial" panose="020B0604020202020204" pitchFamily="34" charset="0"/>
                </a:defRPr>
              </a:lvl1pPr>
            </a:lstStyle>
            <a:p>
              <a:pPr algn="ctr"/>
              <a:r>
                <a:rPr lang="en" altLang="zh-CN" dirty="0">
                  <a:latin typeface="Arial Black" panose="020B0604020202020204" pitchFamily="34" charset="0"/>
                  <a:cs typeface="Arial Black" panose="020B0604020202020204" pitchFamily="34" charset="0"/>
                </a:rPr>
                <a:t>Value Creation</a:t>
              </a:r>
            </a:p>
          </p:txBody>
        </p:sp>
        <p:sp>
          <p:nvSpPr>
            <p:cNvPr id="28" name="object 28"/>
            <p:cNvSpPr/>
            <p:nvPr>
              <p:custDataLst>
                <p:tags r:id="rId21"/>
              </p:custDataLst>
            </p:nvPr>
          </p:nvSpPr>
          <p:spPr>
            <a:xfrm>
              <a:off x="6101" y="7742"/>
              <a:ext cx="1395" cy="1395"/>
            </a:xfrm>
            <a:custGeom>
              <a:avLst/>
              <a:gdLst/>
              <a:ahLst/>
              <a:cxnLst/>
              <a:rect l="l" t="t" r="r" b="b"/>
              <a:pathLst>
                <a:path w="885825" h="885825">
                  <a:moveTo>
                    <a:pt x="442798" y="0"/>
                  </a:moveTo>
                  <a:lnTo>
                    <a:pt x="394550" y="2598"/>
                  </a:lnTo>
                  <a:lnTo>
                    <a:pt x="347807" y="10213"/>
                  </a:lnTo>
                  <a:lnTo>
                    <a:pt x="302839" y="22574"/>
                  </a:lnTo>
                  <a:lnTo>
                    <a:pt x="259916" y="39411"/>
                  </a:lnTo>
                  <a:lnTo>
                    <a:pt x="219309" y="60454"/>
                  </a:lnTo>
                  <a:lnTo>
                    <a:pt x="181287" y="85434"/>
                  </a:lnTo>
                  <a:lnTo>
                    <a:pt x="146120" y="114079"/>
                  </a:lnTo>
                  <a:lnTo>
                    <a:pt x="114079" y="146120"/>
                  </a:lnTo>
                  <a:lnTo>
                    <a:pt x="85434" y="181287"/>
                  </a:lnTo>
                  <a:lnTo>
                    <a:pt x="60454" y="219309"/>
                  </a:lnTo>
                  <a:lnTo>
                    <a:pt x="39411" y="259916"/>
                  </a:lnTo>
                  <a:lnTo>
                    <a:pt x="22574" y="302839"/>
                  </a:lnTo>
                  <a:lnTo>
                    <a:pt x="10213" y="347807"/>
                  </a:lnTo>
                  <a:lnTo>
                    <a:pt x="2598" y="394550"/>
                  </a:lnTo>
                  <a:lnTo>
                    <a:pt x="0" y="442798"/>
                  </a:lnTo>
                  <a:lnTo>
                    <a:pt x="2598" y="491045"/>
                  </a:lnTo>
                  <a:lnTo>
                    <a:pt x="10213" y="537788"/>
                  </a:lnTo>
                  <a:lnTo>
                    <a:pt x="22574" y="582755"/>
                  </a:lnTo>
                  <a:lnTo>
                    <a:pt x="39411" y="625677"/>
                  </a:lnTo>
                  <a:lnTo>
                    <a:pt x="60454" y="666283"/>
                  </a:lnTo>
                  <a:lnTo>
                    <a:pt x="85434" y="704304"/>
                  </a:lnTo>
                  <a:lnTo>
                    <a:pt x="114079" y="739470"/>
                  </a:lnTo>
                  <a:lnTo>
                    <a:pt x="146120" y="771509"/>
                  </a:lnTo>
                  <a:lnTo>
                    <a:pt x="181287" y="800153"/>
                  </a:lnTo>
                  <a:lnTo>
                    <a:pt x="219309" y="825132"/>
                  </a:lnTo>
                  <a:lnTo>
                    <a:pt x="259916" y="846174"/>
                  </a:lnTo>
                  <a:lnTo>
                    <a:pt x="302839" y="863010"/>
                  </a:lnTo>
                  <a:lnTo>
                    <a:pt x="347807" y="875371"/>
                  </a:lnTo>
                  <a:lnTo>
                    <a:pt x="394550" y="882985"/>
                  </a:lnTo>
                  <a:lnTo>
                    <a:pt x="442798" y="885583"/>
                  </a:lnTo>
                  <a:lnTo>
                    <a:pt x="491046" y="882985"/>
                  </a:lnTo>
                  <a:lnTo>
                    <a:pt x="537788" y="875371"/>
                  </a:lnTo>
                  <a:lnTo>
                    <a:pt x="582756" y="863010"/>
                  </a:lnTo>
                  <a:lnTo>
                    <a:pt x="625679" y="846174"/>
                  </a:lnTo>
                  <a:lnTo>
                    <a:pt x="666287" y="825132"/>
                  </a:lnTo>
                  <a:lnTo>
                    <a:pt x="704309" y="800153"/>
                  </a:lnTo>
                  <a:lnTo>
                    <a:pt x="739475" y="771509"/>
                  </a:lnTo>
                  <a:lnTo>
                    <a:pt x="771516" y="739470"/>
                  </a:lnTo>
                  <a:lnTo>
                    <a:pt x="800162" y="704304"/>
                  </a:lnTo>
                  <a:lnTo>
                    <a:pt x="825141" y="666283"/>
                  </a:lnTo>
                  <a:lnTo>
                    <a:pt x="846184" y="625677"/>
                  </a:lnTo>
                  <a:lnTo>
                    <a:pt x="863022" y="582755"/>
                  </a:lnTo>
                  <a:lnTo>
                    <a:pt x="875383" y="537788"/>
                  </a:lnTo>
                  <a:lnTo>
                    <a:pt x="882998" y="491045"/>
                  </a:lnTo>
                  <a:lnTo>
                    <a:pt x="885596" y="442798"/>
                  </a:lnTo>
                  <a:lnTo>
                    <a:pt x="882998" y="394550"/>
                  </a:lnTo>
                  <a:lnTo>
                    <a:pt x="875383" y="347807"/>
                  </a:lnTo>
                  <a:lnTo>
                    <a:pt x="863022" y="302839"/>
                  </a:lnTo>
                  <a:lnTo>
                    <a:pt x="846184" y="259916"/>
                  </a:lnTo>
                  <a:lnTo>
                    <a:pt x="825141" y="219309"/>
                  </a:lnTo>
                  <a:lnTo>
                    <a:pt x="800162" y="181287"/>
                  </a:lnTo>
                  <a:lnTo>
                    <a:pt x="771516" y="146120"/>
                  </a:lnTo>
                  <a:lnTo>
                    <a:pt x="739475" y="114079"/>
                  </a:lnTo>
                  <a:lnTo>
                    <a:pt x="704309" y="85434"/>
                  </a:lnTo>
                  <a:lnTo>
                    <a:pt x="666287" y="60454"/>
                  </a:lnTo>
                  <a:lnTo>
                    <a:pt x="625679" y="39411"/>
                  </a:lnTo>
                  <a:lnTo>
                    <a:pt x="582756" y="22574"/>
                  </a:lnTo>
                  <a:lnTo>
                    <a:pt x="537788" y="10213"/>
                  </a:lnTo>
                  <a:lnTo>
                    <a:pt x="491046" y="2598"/>
                  </a:lnTo>
                  <a:lnTo>
                    <a:pt x="442798" y="0"/>
                  </a:lnTo>
                  <a:close/>
                </a:path>
              </a:pathLst>
            </a:custGeom>
            <a:solidFill>
              <a:srgbClr val="FFFFFF"/>
            </a:solidFill>
            <a:effectLst>
              <a:glow rad="63500">
                <a:schemeClr val="bg1">
                  <a:lumMod val="85000"/>
                  <a:alpha val="40000"/>
                </a:schemeClr>
              </a:glow>
            </a:effectLst>
          </p:spPr>
          <p:txBody>
            <a:bodyPr wrap="square" lIns="0" tIns="0" rIns="0" bIns="0" rtlCol="0"/>
            <a:lstStyle/>
            <a:p>
              <a:endParaRPr>
                <a:latin typeface="微软雅黑" panose="020B0503020204020204" charset="-122"/>
                <a:ea typeface="微软雅黑" panose="020B0503020204020204" charset="-122"/>
              </a:endParaRPr>
            </a:p>
          </p:txBody>
        </p:sp>
        <p:sp>
          <p:nvSpPr>
            <p:cNvPr id="29" name="object 29"/>
            <p:cNvSpPr/>
            <p:nvPr>
              <p:custDataLst>
                <p:tags r:id="rId22"/>
              </p:custDataLst>
            </p:nvPr>
          </p:nvSpPr>
          <p:spPr>
            <a:xfrm>
              <a:off x="6205" y="7846"/>
              <a:ext cx="1187" cy="1187"/>
            </a:xfrm>
            <a:custGeom>
              <a:avLst/>
              <a:gdLst/>
              <a:ahLst/>
              <a:cxnLst/>
              <a:rect l="l" t="t" r="r" b="b"/>
              <a:pathLst>
                <a:path w="753745" h="753745">
                  <a:moveTo>
                    <a:pt x="376681" y="0"/>
                  </a:moveTo>
                  <a:lnTo>
                    <a:pt x="329431" y="2934"/>
                  </a:lnTo>
                  <a:lnTo>
                    <a:pt x="283932" y="11504"/>
                  </a:lnTo>
                  <a:lnTo>
                    <a:pt x="240537" y="25354"/>
                  </a:lnTo>
                  <a:lnTo>
                    <a:pt x="199600" y="44133"/>
                  </a:lnTo>
                  <a:lnTo>
                    <a:pt x="161474" y="67488"/>
                  </a:lnTo>
                  <a:lnTo>
                    <a:pt x="126511" y="95064"/>
                  </a:lnTo>
                  <a:lnTo>
                    <a:pt x="95064" y="126511"/>
                  </a:lnTo>
                  <a:lnTo>
                    <a:pt x="67488" y="161474"/>
                  </a:lnTo>
                  <a:lnTo>
                    <a:pt x="44133" y="199600"/>
                  </a:lnTo>
                  <a:lnTo>
                    <a:pt x="25354" y="240537"/>
                  </a:lnTo>
                  <a:lnTo>
                    <a:pt x="11504" y="283932"/>
                  </a:lnTo>
                  <a:lnTo>
                    <a:pt x="2934" y="329431"/>
                  </a:lnTo>
                  <a:lnTo>
                    <a:pt x="0" y="376682"/>
                  </a:lnTo>
                  <a:lnTo>
                    <a:pt x="2934" y="423930"/>
                  </a:lnTo>
                  <a:lnTo>
                    <a:pt x="11504" y="469426"/>
                  </a:lnTo>
                  <a:lnTo>
                    <a:pt x="25354" y="512819"/>
                  </a:lnTo>
                  <a:lnTo>
                    <a:pt x="44133" y="553754"/>
                  </a:lnTo>
                  <a:lnTo>
                    <a:pt x="67488" y="591880"/>
                  </a:lnTo>
                  <a:lnTo>
                    <a:pt x="95064" y="626841"/>
                  </a:lnTo>
                  <a:lnTo>
                    <a:pt x="126511" y="658287"/>
                  </a:lnTo>
                  <a:lnTo>
                    <a:pt x="161474" y="685863"/>
                  </a:lnTo>
                  <a:lnTo>
                    <a:pt x="199600" y="709218"/>
                  </a:lnTo>
                  <a:lnTo>
                    <a:pt x="240537" y="727996"/>
                  </a:lnTo>
                  <a:lnTo>
                    <a:pt x="283932" y="741847"/>
                  </a:lnTo>
                  <a:lnTo>
                    <a:pt x="329431" y="750416"/>
                  </a:lnTo>
                  <a:lnTo>
                    <a:pt x="376681" y="753351"/>
                  </a:lnTo>
                  <a:lnTo>
                    <a:pt x="423932" y="750416"/>
                  </a:lnTo>
                  <a:lnTo>
                    <a:pt x="469431" y="741847"/>
                  </a:lnTo>
                  <a:lnTo>
                    <a:pt x="512826" y="727996"/>
                  </a:lnTo>
                  <a:lnTo>
                    <a:pt x="553763" y="709218"/>
                  </a:lnTo>
                  <a:lnTo>
                    <a:pt x="591889" y="685863"/>
                  </a:lnTo>
                  <a:lnTo>
                    <a:pt x="626852" y="658287"/>
                  </a:lnTo>
                  <a:lnTo>
                    <a:pt x="658299" y="626841"/>
                  </a:lnTo>
                  <a:lnTo>
                    <a:pt x="685875" y="591880"/>
                  </a:lnTo>
                  <a:lnTo>
                    <a:pt x="709230" y="553754"/>
                  </a:lnTo>
                  <a:lnTo>
                    <a:pt x="728009" y="512819"/>
                  </a:lnTo>
                  <a:lnTo>
                    <a:pt x="741859" y="469426"/>
                  </a:lnTo>
                  <a:lnTo>
                    <a:pt x="750429" y="423930"/>
                  </a:lnTo>
                  <a:lnTo>
                    <a:pt x="753363" y="376682"/>
                  </a:lnTo>
                  <a:lnTo>
                    <a:pt x="750429" y="329431"/>
                  </a:lnTo>
                  <a:lnTo>
                    <a:pt x="741859" y="283932"/>
                  </a:lnTo>
                  <a:lnTo>
                    <a:pt x="728009" y="240537"/>
                  </a:lnTo>
                  <a:lnTo>
                    <a:pt x="709230" y="199600"/>
                  </a:lnTo>
                  <a:lnTo>
                    <a:pt x="685875" y="161474"/>
                  </a:lnTo>
                  <a:lnTo>
                    <a:pt x="658299" y="126511"/>
                  </a:lnTo>
                  <a:lnTo>
                    <a:pt x="626852" y="95064"/>
                  </a:lnTo>
                  <a:lnTo>
                    <a:pt x="591889" y="67488"/>
                  </a:lnTo>
                  <a:lnTo>
                    <a:pt x="553763" y="44133"/>
                  </a:lnTo>
                  <a:lnTo>
                    <a:pt x="512826" y="25354"/>
                  </a:lnTo>
                  <a:lnTo>
                    <a:pt x="469431" y="11504"/>
                  </a:lnTo>
                  <a:lnTo>
                    <a:pt x="423932" y="2934"/>
                  </a:lnTo>
                  <a:lnTo>
                    <a:pt x="376681" y="0"/>
                  </a:lnTo>
                  <a:close/>
                </a:path>
              </a:pathLst>
            </a:custGeom>
            <a:solidFill>
              <a:srgbClr val="00CEB0"/>
            </a:solidFill>
          </p:spPr>
          <p:txBody>
            <a:bodyPr wrap="square" lIns="0" tIns="0" rIns="0" bIns="0" rtlCol="0"/>
            <a:lstStyle/>
            <a:p>
              <a:endParaRPr>
                <a:latin typeface="微软雅黑" panose="020B0503020204020204" charset="-122"/>
                <a:ea typeface="微软雅黑" panose="020B0503020204020204" charset="-122"/>
              </a:endParaRPr>
            </a:p>
          </p:txBody>
        </p:sp>
        <p:sp>
          <p:nvSpPr>
            <p:cNvPr id="30" name="object 30"/>
            <p:cNvSpPr txBox="1"/>
            <p:nvPr>
              <p:custDataLst>
                <p:tags r:id="rId23"/>
              </p:custDataLst>
            </p:nvPr>
          </p:nvSpPr>
          <p:spPr>
            <a:xfrm>
              <a:off x="6313" y="8213"/>
              <a:ext cx="971" cy="453"/>
            </a:xfrm>
            <a:prstGeom prst="rect">
              <a:avLst/>
            </a:prstGeom>
          </p:spPr>
          <p:txBody>
            <a:bodyPr vert="horz" wrap="square" lIns="0" tIns="12065" rIns="0" bIns="0" rtlCol="0">
              <a:spAutoFit/>
            </a:bodyPr>
            <a:lstStyle>
              <a:defPPr>
                <a:defRPr lang="ru-RU"/>
              </a:defPPr>
              <a:lvl1pPr marL="12700" marR="5080">
                <a:lnSpc>
                  <a:spcPct val="101000"/>
                </a:lnSpc>
                <a:spcBef>
                  <a:spcPts val="95"/>
                </a:spcBef>
                <a:defRPr sz="900" b="1" spc="15">
                  <a:solidFill>
                    <a:srgbClr val="FFFFFF"/>
                  </a:solidFill>
                  <a:latin typeface="Arial" panose="020B0604020202020204" pitchFamily="34" charset="0"/>
                  <a:ea typeface="微软雅黑" panose="020B0503020204020204" charset="-122"/>
                  <a:cs typeface="Arial" panose="020B0604020202020204" pitchFamily="34" charset="0"/>
                </a:defRPr>
              </a:lvl1pPr>
            </a:lstStyle>
            <a:p>
              <a:pPr algn="ctr"/>
              <a:r>
                <a:rPr lang="en" altLang="zh-CN" dirty="0">
                  <a:latin typeface="Arial Black" panose="020B0604020202020204" pitchFamily="34" charset="0"/>
                  <a:cs typeface="Arial Black" panose="020B0604020202020204" pitchFamily="34" charset="0"/>
                </a:rPr>
                <a:t>China Mission</a:t>
              </a:r>
            </a:p>
          </p:txBody>
        </p:sp>
      </p:grpSp>
      <p:pic>
        <p:nvPicPr>
          <p:cNvPr id="4" name="图像" descr="图像">
            <a:extLst>
              <a:ext uri="{FF2B5EF4-FFF2-40B4-BE49-F238E27FC236}">
                <a16:creationId xmlns:a16="http://schemas.microsoft.com/office/drawing/2014/main" id="{4AD63D62-65C8-CB83-320E-8AB1B71B2F2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060940" y="294640"/>
            <a:ext cx="1714500" cy="518795"/>
          </a:xfrm>
          <a:prstGeom prst="rect">
            <a:avLst/>
          </a:prstGeom>
          <a:ln w="12700">
            <a:miter lim="400000"/>
            <a:headEnd/>
            <a:tailEnd/>
          </a:ln>
        </p:spPr>
      </p:pic>
    </p:spTree>
    <p:extLst>
      <p:ext uri="{BB962C8B-B14F-4D97-AF65-F5344CB8AC3E}">
        <p14:creationId xmlns:p14="http://schemas.microsoft.com/office/powerpoint/2010/main" val="3917715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D3A7C-14A9-601E-D4C8-1537C072E4CC}"/>
              </a:ext>
            </a:extLst>
          </p:cNvPr>
          <p:cNvSpPr>
            <a:spLocks noGrp="1"/>
          </p:cNvSpPr>
          <p:nvPr>
            <p:ph type="ctrTitle"/>
          </p:nvPr>
        </p:nvSpPr>
        <p:spPr>
          <a:xfrm>
            <a:off x="3215680" y="600077"/>
            <a:ext cx="7488832" cy="5925267"/>
          </a:xfrm>
        </p:spPr>
        <p:txBody>
          <a:bodyPr/>
          <a:lstStyle/>
          <a:p>
            <a:endParaRPr lang="de-DE" dirty="0"/>
          </a:p>
        </p:txBody>
      </p:sp>
      <p:pic>
        <p:nvPicPr>
          <p:cNvPr id="4" name="Video">
            <a:hlinkClick r:id="" action="ppaction://media"/>
            <a:extLst>
              <a:ext uri="{FF2B5EF4-FFF2-40B4-BE49-F238E27FC236}">
                <a16:creationId xmlns:a16="http://schemas.microsoft.com/office/drawing/2014/main" id="{2440F19E-DE47-C771-BD64-AF2AB4009B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1696" y="53719"/>
            <a:ext cx="3734544" cy="6627843"/>
          </a:xfrm>
          <a:prstGeom prst="rect">
            <a:avLst/>
          </a:prstGeom>
        </p:spPr>
      </p:pic>
    </p:spTree>
    <p:extLst>
      <p:ext uri="{BB962C8B-B14F-4D97-AF65-F5344CB8AC3E}">
        <p14:creationId xmlns:p14="http://schemas.microsoft.com/office/powerpoint/2010/main" val="331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D8F8E-6626-E3A3-22E3-2758F85AC4C8}"/>
              </a:ext>
            </a:extLst>
          </p:cNvPr>
          <p:cNvSpPr>
            <a:spLocks noGrp="1"/>
          </p:cNvSpPr>
          <p:nvPr>
            <p:ph type="ctrTitle"/>
          </p:nvPr>
        </p:nvSpPr>
        <p:spPr>
          <a:xfrm>
            <a:off x="4079776" y="600077"/>
            <a:ext cx="6336704" cy="5781251"/>
          </a:xfrm>
        </p:spPr>
        <p:txBody>
          <a:bodyPr/>
          <a:lstStyle/>
          <a:p>
            <a:endParaRPr lang="de-DE" dirty="0"/>
          </a:p>
        </p:txBody>
      </p:sp>
      <p:pic>
        <p:nvPicPr>
          <p:cNvPr id="5" name="Grafik 4" descr="Ein Bild, das Text, Marktplatz, Lagerhaus enthält.&#10;&#10;Automatisch generierte Beschreibung">
            <a:extLst>
              <a:ext uri="{FF2B5EF4-FFF2-40B4-BE49-F238E27FC236}">
                <a16:creationId xmlns:a16="http://schemas.microsoft.com/office/drawing/2014/main" id="{A0F8DB61-46D9-81A6-C392-A6CE9D949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696" y="132173"/>
            <a:ext cx="4968552" cy="6624736"/>
          </a:xfrm>
          <a:prstGeom prst="rect">
            <a:avLst/>
          </a:prstGeom>
        </p:spPr>
      </p:pic>
    </p:spTree>
    <p:extLst>
      <p:ext uri="{BB962C8B-B14F-4D97-AF65-F5344CB8AC3E}">
        <p14:creationId xmlns:p14="http://schemas.microsoft.com/office/powerpoint/2010/main" val="1856570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t>THANK YOU</a:t>
            </a:r>
            <a:endParaRPr lang="zh-CN" altLang="en-US" dirty="0"/>
          </a:p>
        </p:txBody>
      </p:sp>
      <p:sp>
        <p:nvSpPr>
          <p:cNvPr id="6" name="文本占位符 5"/>
          <p:cNvSpPr>
            <a:spLocks noGrp="1"/>
          </p:cNvSpPr>
          <p:nvPr>
            <p:ph type="body" sz="quarter" idx="1"/>
          </p:nvPr>
        </p:nvSpPr>
        <p:spPr>
          <a:xfrm>
            <a:off x="514350" y="2212975"/>
            <a:ext cx="6826250" cy="636270"/>
          </a:xfrm>
        </p:spPr>
        <p:txBody>
          <a:bodyPr/>
          <a:lstStyle/>
          <a:p>
            <a:endParaRPr lang="en" altLang="zh-CN" dirty="0"/>
          </a:p>
        </p:txBody>
      </p:sp>
      <p:sp>
        <p:nvSpPr>
          <p:cNvPr id="2" name="图形 4">
            <a:extLst>
              <a:ext uri="{FF2B5EF4-FFF2-40B4-BE49-F238E27FC236}">
                <a16:creationId xmlns:a16="http://schemas.microsoft.com/office/drawing/2014/main" id="{C90D27DD-1477-A80D-B981-FF259C457DC2}"/>
              </a:ext>
            </a:extLst>
          </p:cNvPr>
          <p:cNvSpPr/>
          <p:nvPr/>
        </p:nvSpPr>
        <p:spPr>
          <a:xfrm>
            <a:off x="6173546" y="-766"/>
            <a:ext cx="6018454" cy="6858766"/>
          </a:xfrm>
          <a:custGeom>
            <a:avLst/>
            <a:gdLst>
              <a:gd name="connsiteX0" fmla="*/ 2465536 w 6018454"/>
              <a:gd name="connsiteY0" fmla="*/ 2001574 h 6858766"/>
              <a:gd name="connsiteX1" fmla="*/ 2466303 w 6018454"/>
              <a:gd name="connsiteY1" fmla="*/ 2003038 h 6858766"/>
              <a:gd name="connsiteX2" fmla="*/ 2423510 w 6018454"/>
              <a:gd name="connsiteY2" fmla="*/ 2044855 h 6858766"/>
              <a:gd name="connsiteX3" fmla="*/ 1195343 w 6018454"/>
              <a:gd name="connsiteY3" fmla="*/ 3317488 h 6858766"/>
              <a:gd name="connsiteX4" fmla="*/ 285682 w 6018454"/>
              <a:gd name="connsiteY4" fmla="*/ 4328067 h 6858766"/>
              <a:gd name="connsiteX5" fmla="*/ 285682 w 6018454"/>
              <a:gd name="connsiteY5" fmla="*/ 5824073 h 6858766"/>
              <a:gd name="connsiteX6" fmla="*/ 1195343 w 6018454"/>
              <a:gd name="connsiteY6" fmla="*/ 6834304 h 6858766"/>
              <a:gd name="connsiteX7" fmla="*/ 1218969 w 6018454"/>
              <a:gd name="connsiteY7" fmla="*/ 6858767 h 6858766"/>
              <a:gd name="connsiteX8" fmla="*/ 6018455 w 6018454"/>
              <a:gd name="connsiteY8" fmla="*/ 6858767 h 6858766"/>
              <a:gd name="connsiteX9" fmla="*/ 6018455 w 6018454"/>
              <a:gd name="connsiteY9" fmla="*/ 0 h 6858766"/>
              <a:gd name="connsiteX10" fmla="*/ 4413236 w 6018454"/>
              <a:gd name="connsiteY10" fmla="*/ 0 h 68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8454" h="6858766">
                <a:moveTo>
                  <a:pt x="2465536" y="2001574"/>
                </a:moveTo>
                <a:lnTo>
                  <a:pt x="2466303" y="2003038"/>
                </a:lnTo>
                <a:cubicBezTo>
                  <a:pt x="2452015" y="2016977"/>
                  <a:pt x="2437240" y="2030916"/>
                  <a:pt x="2423510" y="2044855"/>
                </a:cubicBezTo>
                <a:lnTo>
                  <a:pt x="1195343" y="3317488"/>
                </a:lnTo>
                <a:cubicBezTo>
                  <a:pt x="1127878" y="3387183"/>
                  <a:pt x="685105" y="3881252"/>
                  <a:pt x="285682" y="4328067"/>
                </a:cubicBezTo>
                <a:cubicBezTo>
                  <a:pt x="-95227" y="4753995"/>
                  <a:pt x="-95227" y="5398145"/>
                  <a:pt x="285682" y="5824073"/>
                </a:cubicBezTo>
                <a:cubicBezTo>
                  <a:pt x="685105" y="6270610"/>
                  <a:pt x="1127878" y="6764400"/>
                  <a:pt x="1195343" y="6834304"/>
                </a:cubicBezTo>
                <a:lnTo>
                  <a:pt x="1218969" y="6858767"/>
                </a:lnTo>
                <a:lnTo>
                  <a:pt x="6018455" y="6858767"/>
                </a:lnTo>
                <a:lnTo>
                  <a:pt x="6018455" y="0"/>
                </a:lnTo>
                <a:lnTo>
                  <a:pt x="4413236" y="0"/>
                </a:lnTo>
                <a:close/>
              </a:path>
            </a:pathLst>
          </a:custGeom>
          <a:blipFill>
            <a:blip r:embed="rId3" cstate="email">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a:ext>
              </a:extLst>
            </a:blip>
            <a:stretch>
              <a:fillRect/>
            </a:stretch>
          </a:blipFill>
          <a:ln w="6967" cap="flat">
            <a:noFill/>
            <a:prstDash val="solid"/>
            <a:miter/>
          </a:ln>
        </p:spPr>
        <p:txBody>
          <a:bodyPr rtlCol="0" anchor="ctr"/>
          <a:lstStyle/>
          <a:p>
            <a:endParaRPr lang="zh-CN" altLang="en-US"/>
          </a:p>
        </p:txBody>
      </p:sp>
      <p:pic>
        <p:nvPicPr>
          <p:cNvPr id="3" name="图片 2">
            <a:extLst>
              <a:ext uri="{FF2B5EF4-FFF2-40B4-BE49-F238E27FC236}">
                <a16:creationId xmlns:a16="http://schemas.microsoft.com/office/drawing/2014/main" id="{642FC66C-7F53-DF0E-5ABC-AC2C6D1AE6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1784" y="5139075"/>
            <a:ext cx="1316850" cy="1237595"/>
          </a:xfrm>
          <a:prstGeom prst="rect">
            <a:avLst/>
          </a:prstGeom>
        </p:spPr>
      </p:pic>
    </p:spTree>
    <p:extLst>
      <p:ext uri="{BB962C8B-B14F-4D97-AF65-F5344CB8AC3E}">
        <p14:creationId xmlns:p14="http://schemas.microsoft.com/office/powerpoint/2010/main" val="187852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custDataLst>
              <p:tags r:id="rId1"/>
            </p:custDataLst>
          </p:nvPr>
        </p:nvSpPr>
        <p:spPr>
          <a:xfrm>
            <a:off x="4241" y="0"/>
            <a:ext cx="5970270" cy="6852284"/>
          </a:xfrm>
          <a:custGeom>
            <a:avLst/>
            <a:gdLst/>
            <a:ahLst/>
            <a:cxnLst/>
            <a:rect l="l" t="t" r="r" b="b"/>
            <a:pathLst>
              <a:path w="5970270" h="6852284">
                <a:moveTo>
                  <a:pt x="0" y="6852119"/>
                </a:moveTo>
                <a:lnTo>
                  <a:pt x="5969838" y="6852119"/>
                </a:lnTo>
                <a:lnTo>
                  <a:pt x="5969838" y="0"/>
                </a:lnTo>
                <a:lnTo>
                  <a:pt x="0" y="0"/>
                </a:lnTo>
                <a:lnTo>
                  <a:pt x="0" y="6852119"/>
                </a:lnTo>
                <a:close/>
              </a:path>
            </a:pathLst>
          </a:custGeom>
          <a:solidFill>
            <a:srgbClr val="185FD2"/>
          </a:solidFill>
        </p:spPr>
        <p:txBody>
          <a:bodyPr wrap="square" lIns="0" tIns="0" rIns="0" bIns="0" rtlCol="0"/>
          <a:lstStyle/>
          <a:p>
            <a:endParaRPr/>
          </a:p>
        </p:txBody>
      </p:sp>
      <p:sp>
        <p:nvSpPr>
          <p:cNvPr id="4" name="object 3"/>
          <p:cNvSpPr/>
          <p:nvPr>
            <p:custDataLst>
              <p:tags r:id="rId2"/>
            </p:custDataLst>
          </p:nvPr>
        </p:nvSpPr>
        <p:spPr>
          <a:xfrm>
            <a:off x="4241" y="1962169"/>
            <a:ext cx="5969838" cy="4889949"/>
          </a:xfrm>
          <a:prstGeom prst="rect">
            <a:avLst/>
          </a:prstGeom>
          <a:blipFill>
            <a:blip r:embed="rId2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5"/>
          <p:cNvSpPr txBox="1"/>
          <p:nvPr>
            <p:custDataLst>
              <p:tags r:id="rId3"/>
            </p:custDataLst>
          </p:nvPr>
        </p:nvSpPr>
        <p:spPr>
          <a:xfrm>
            <a:off x="6456040" y="4124325"/>
            <a:ext cx="2079022" cy="809581"/>
          </a:xfrm>
          <a:prstGeom prst="rect">
            <a:avLst/>
          </a:prstGeom>
        </p:spPr>
        <p:txBody>
          <a:bodyPr vert="horz" wrap="square" lIns="0" tIns="12700" rIns="0" bIns="0" rtlCol="0">
            <a:spAutoFit/>
          </a:bodyPr>
          <a:lstStyle>
            <a:defPPr>
              <a:defRPr lang="ru-RU"/>
            </a:defPPr>
            <a:lvl1pPr marR="0" defTabSz="799203" eaLnBrk="0" fontAlgn="auto" hangingPunct="0">
              <a:lnSpc>
                <a:spcPct val="150000"/>
              </a:lnSpc>
              <a:spcBef>
                <a:spcPts val="0"/>
              </a:spcBef>
              <a:spcAft>
                <a:spcPts val="798"/>
              </a:spcAft>
              <a:buClrTx/>
              <a:buSzTx/>
              <a:buFontTx/>
              <a:tabLst/>
              <a:defRPr kumimoji="0" sz="1200" strike="noStrike" cap="none" spc="0" normalizeH="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Gelatin capsule, HPMC capsule, Pullulan capsule and Enteric capsule</a:t>
            </a:r>
          </a:p>
        </p:txBody>
      </p:sp>
      <p:sp>
        <p:nvSpPr>
          <p:cNvPr id="7" name="object 6"/>
          <p:cNvSpPr txBox="1"/>
          <p:nvPr>
            <p:custDataLst>
              <p:tags r:id="rId4"/>
            </p:custDataLst>
          </p:nvPr>
        </p:nvSpPr>
        <p:spPr>
          <a:xfrm>
            <a:off x="6456040" y="5270274"/>
            <a:ext cx="1570355" cy="809645"/>
          </a:xfrm>
          <a:prstGeom prst="rect">
            <a:avLst/>
          </a:prstGeom>
        </p:spPr>
        <p:txBody>
          <a:bodyPr vert="horz" wrap="square" lIns="0" tIns="12700" rIns="0" bIns="0" rtlCol="0">
            <a:spAutoFit/>
          </a:bodyPr>
          <a:lstStyle>
            <a:defPPr>
              <a:defRPr lang="ru-RU"/>
            </a:defPPr>
            <a:lvl1pPr marR="0" defTabSz="799203" eaLnBrk="0" fontAlgn="auto" hangingPunct="0">
              <a:lnSpc>
                <a:spcPct val="150000"/>
              </a:lnSpc>
              <a:spcBef>
                <a:spcPts val="0"/>
              </a:spcBef>
              <a:spcAft>
                <a:spcPts val="798"/>
              </a:spcAft>
              <a:buClrTx/>
              <a:buSzTx/>
              <a:buFontTx/>
              <a:tabLst/>
              <a:defRPr kumimoji="0" sz="1200" strike="noStrike" cap="none" spc="0" normalizeH="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Technical support available and on-site problem solving</a:t>
            </a:r>
          </a:p>
        </p:txBody>
      </p:sp>
      <p:sp>
        <p:nvSpPr>
          <p:cNvPr id="8" name="object 7"/>
          <p:cNvSpPr txBox="1"/>
          <p:nvPr>
            <p:custDataLst>
              <p:tags r:id="rId5"/>
            </p:custDataLst>
          </p:nvPr>
        </p:nvSpPr>
        <p:spPr>
          <a:xfrm>
            <a:off x="9480376" y="4124225"/>
            <a:ext cx="1969135" cy="809645"/>
          </a:xfrm>
          <a:prstGeom prst="rect">
            <a:avLst/>
          </a:prstGeom>
        </p:spPr>
        <p:txBody>
          <a:bodyPr vert="horz" wrap="square" lIns="0" tIns="12700" rIns="0" bIns="0" rtlCol="0">
            <a:spAutoFit/>
          </a:bodyPr>
          <a:lstStyle>
            <a:defPPr>
              <a:defRPr lang="ru-RU"/>
            </a:defPPr>
            <a:lvl1pPr marR="0" defTabSz="799203" eaLnBrk="0" fontAlgn="auto" hangingPunct="0">
              <a:lnSpc>
                <a:spcPct val="150000"/>
              </a:lnSpc>
              <a:spcBef>
                <a:spcPts val="0"/>
              </a:spcBef>
              <a:spcAft>
                <a:spcPts val="798"/>
              </a:spcAft>
              <a:buClrTx/>
              <a:buSzTx/>
              <a:buFontTx/>
              <a:tabLst/>
              <a:defRPr kumimoji="0" sz="1200" strike="noStrike" cap="none" spc="0" normalizeH="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pPr defTabSz="799203" eaLnBrk="0" hangingPunct="0">
              <a:lnSpc>
                <a:spcPct val="150000"/>
              </a:lnSpc>
              <a:spcAft>
                <a:spcPts val="798"/>
              </a:spcAft>
              <a:defRPr/>
            </a:pPr>
            <a:r>
              <a:rPr lang="en-US" altLang="zh-CN" sz="12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96 automatic production lines with  48 billion capsules capacity</a:t>
            </a:r>
          </a:p>
        </p:txBody>
      </p:sp>
      <p:sp>
        <p:nvSpPr>
          <p:cNvPr id="9" name="object 8"/>
          <p:cNvSpPr txBox="1"/>
          <p:nvPr>
            <p:custDataLst>
              <p:tags r:id="rId6"/>
            </p:custDataLst>
          </p:nvPr>
        </p:nvSpPr>
        <p:spPr>
          <a:xfrm>
            <a:off x="9604481" y="2948420"/>
            <a:ext cx="1942794" cy="809645"/>
          </a:xfrm>
          <a:prstGeom prst="rect">
            <a:avLst/>
          </a:prstGeom>
        </p:spPr>
        <p:txBody>
          <a:bodyPr vert="horz" wrap="square" lIns="0" tIns="12700" rIns="0" bIns="0" rtlCol="0">
            <a:spAutoFit/>
          </a:bodyPr>
          <a:lstStyle>
            <a:defPPr>
              <a:defRPr lang="ru-RU"/>
            </a:defPPr>
            <a:lvl1pPr marR="0" defTabSz="799203" eaLnBrk="0" fontAlgn="auto" hangingPunct="0">
              <a:lnSpc>
                <a:spcPct val="150000"/>
              </a:lnSpc>
              <a:spcBef>
                <a:spcPts val="0"/>
              </a:spcBef>
              <a:spcAft>
                <a:spcPts val="798"/>
              </a:spcAft>
              <a:buClrTx/>
              <a:buSzTx/>
              <a:buFontTx/>
              <a:tabLst/>
              <a:defRPr kumimoji="0" sz="1200" strike="noStrike" cap="none" spc="0" normalizeH="0">
                <a:ln>
                  <a:noFill/>
                </a:ln>
                <a:solidFill>
                  <a:schemeClr val="tx1">
                    <a:lumMod val="65000"/>
                    <a:lumOff val="35000"/>
                  </a:schemeClr>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GMP,</a:t>
            </a:r>
            <a:r>
              <a:rPr lang="zh-CN" altLang="en-US" dirty="0"/>
              <a:t> </a:t>
            </a:r>
            <a:r>
              <a:rPr lang="en-US" altLang="zh-CN" dirty="0"/>
              <a:t>NSF,</a:t>
            </a:r>
            <a:r>
              <a:rPr lang="zh-CN" altLang="en-US" dirty="0"/>
              <a:t> </a:t>
            </a:r>
            <a:r>
              <a:rPr lang="en-US" altLang="zh-CN" dirty="0"/>
              <a:t>BRC,</a:t>
            </a:r>
            <a:r>
              <a:rPr lang="zh-CN" altLang="en-US" dirty="0"/>
              <a:t> </a:t>
            </a:r>
            <a:r>
              <a:rPr lang="en-US" altLang="zh-CN" dirty="0"/>
              <a:t>ISO9001,</a:t>
            </a:r>
            <a:r>
              <a:rPr lang="zh-CN" altLang="en-US" dirty="0"/>
              <a:t> </a:t>
            </a:r>
            <a:r>
              <a:rPr lang="en-US" altLang="zh-CN" dirty="0"/>
              <a:t>ISO1400,</a:t>
            </a:r>
            <a:r>
              <a:rPr lang="zh-CN" altLang="en-US" dirty="0"/>
              <a:t> </a:t>
            </a:r>
            <a:r>
              <a:rPr lang="en-US" altLang="zh-CN" dirty="0"/>
              <a:t>ISO45001,</a:t>
            </a:r>
            <a:r>
              <a:rPr lang="zh-CN" altLang="en-US" dirty="0"/>
              <a:t> </a:t>
            </a:r>
            <a:r>
              <a:rPr lang="en-US" altLang="zh-CN" dirty="0"/>
              <a:t>Halal,</a:t>
            </a:r>
            <a:r>
              <a:rPr lang="zh-CN" altLang="en-US" dirty="0"/>
              <a:t> </a:t>
            </a:r>
            <a:r>
              <a:rPr lang="en-US" altLang="zh-CN" dirty="0"/>
              <a:t>Kosher,</a:t>
            </a:r>
            <a:r>
              <a:rPr lang="zh-CN" altLang="en-US" dirty="0"/>
              <a:t> </a:t>
            </a:r>
            <a:r>
              <a:rPr lang="en-US" altLang="zh-CN" dirty="0"/>
              <a:t>DMF certified</a:t>
            </a:r>
          </a:p>
        </p:txBody>
      </p:sp>
      <p:sp>
        <p:nvSpPr>
          <p:cNvPr id="10" name="object 9"/>
          <p:cNvSpPr txBox="1"/>
          <p:nvPr>
            <p:custDataLst>
              <p:tags r:id="rId7"/>
            </p:custDataLst>
          </p:nvPr>
        </p:nvSpPr>
        <p:spPr>
          <a:xfrm>
            <a:off x="9480376" y="5270274"/>
            <a:ext cx="1943100" cy="809645"/>
          </a:xfrm>
          <a:prstGeom prst="rect">
            <a:avLst/>
          </a:prstGeom>
        </p:spPr>
        <p:txBody>
          <a:bodyPr vert="horz" wrap="square" lIns="0" tIns="12700" rIns="0" bIns="0" rtlCol="0">
            <a:spAutoFit/>
          </a:bodyPr>
          <a:lstStyle>
            <a:defPPr>
              <a:defRPr lang="ru-RU"/>
            </a:defPPr>
            <a:lvl1pPr marR="0" defTabSz="799203" eaLnBrk="0" fontAlgn="auto" hangingPunct="0">
              <a:lnSpc>
                <a:spcPct val="150000"/>
              </a:lnSpc>
              <a:spcBef>
                <a:spcPts val="0"/>
              </a:spcBef>
              <a:spcAft>
                <a:spcPts val="798"/>
              </a:spcAft>
              <a:buClrTx/>
              <a:buSzTx/>
              <a:buFontTx/>
              <a:tabLst/>
              <a:defRPr kumimoji="0" sz="1200" strike="noStrike" cap="none" spc="0" normalizeH="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Everything you need to fulfill your diverse range of capsule requirements</a:t>
            </a:r>
          </a:p>
        </p:txBody>
      </p:sp>
      <p:sp>
        <p:nvSpPr>
          <p:cNvPr id="11" name="object 10"/>
          <p:cNvSpPr txBox="1"/>
          <p:nvPr>
            <p:custDataLst>
              <p:tags r:id="rId8"/>
            </p:custDataLst>
          </p:nvPr>
        </p:nvSpPr>
        <p:spPr>
          <a:xfrm>
            <a:off x="6456040" y="2968426"/>
            <a:ext cx="2196379" cy="532646"/>
          </a:xfrm>
          <a:prstGeom prst="rect">
            <a:avLst/>
          </a:prstGeom>
        </p:spPr>
        <p:txBody>
          <a:bodyPr vert="horz" wrap="square" lIns="0" tIns="12700" rIns="0" bIns="0" rtlCol="0">
            <a:spAutoFit/>
          </a:bodyPr>
          <a:lstStyle/>
          <a:p>
            <a:pPr marL="0" marR="0" lvl="0" indent="0" algn="l" defTabSz="799203" rtl="0" eaLnBrk="0" fontAlgn="auto" latinLnBrk="0" hangingPunct="0">
              <a:lnSpc>
                <a:spcPct val="150000"/>
              </a:lnSpc>
              <a:spcBef>
                <a:spcPts val="0"/>
              </a:spcBef>
              <a:spcAft>
                <a:spcPts val="798"/>
              </a:spcAft>
              <a:buClrTx/>
              <a:buSzTx/>
              <a:buFontTx/>
              <a:buNone/>
              <a:tabLst/>
              <a:defRPr/>
            </a:pPr>
            <a:r>
              <a:rPr lang="en-US" altLang="zh-CN" sz="1200" noProof="1">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Pioneer Capsule Manufacturer in China</a:t>
            </a:r>
            <a:endParaRPr kumimoji="0" lang="en-US" altLang="zh-CN"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2" name="object 11"/>
          <p:cNvSpPr/>
          <p:nvPr>
            <p:custDataLst>
              <p:tags r:id="rId9"/>
            </p:custDataLst>
          </p:nvPr>
        </p:nvSpPr>
        <p:spPr>
          <a:xfrm>
            <a:off x="5561101" y="2768590"/>
            <a:ext cx="848155" cy="847445"/>
          </a:xfrm>
          <a:prstGeom prst="rect">
            <a:avLst/>
          </a:prstGeom>
          <a:blipFill>
            <a:blip r:embed="rId2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2"/>
          <p:cNvSpPr/>
          <p:nvPr>
            <p:custDataLst>
              <p:tags r:id="rId10"/>
            </p:custDataLst>
          </p:nvPr>
        </p:nvSpPr>
        <p:spPr>
          <a:xfrm>
            <a:off x="8541301" y="5028729"/>
            <a:ext cx="848156" cy="847445"/>
          </a:xfrm>
          <a:prstGeom prst="rect">
            <a:avLst/>
          </a:prstGeom>
          <a:blipFill>
            <a:blip r:embed="rId2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3"/>
          <p:cNvSpPr/>
          <p:nvPr>
            <p:custDataLst>
              <p:tags r:id="rId11"/>
            </p:custDataLst>
          </p:nvPr>
        </p:nvSpPr>
        <p:spPr>
          <a:xfrm>
            <a:off x="8541301" y="2768590"/>
            <a:ext cx="848156" cy="847445"/>
          </a:xfrm>
          <a:prstGeom prst="rect">
            <a:avLst/>
          </a:prstGeom>
          <a:blipFill>
            <a:blip r:embed="rId3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4"/>
          <p:cNvSpPr/>
          <p:nvPr>
            <p:custDataLst>
              <p:tags r:id="rId12"/>
            </p:custDataLst>
          </p:nvPr>
        </p:nvSpPr>
        <p:spPr>
          <a:xfrm>
            <a:off x="8541301" y="3898661"/>
            <a:ext cx="848156" cy="847445"/>
          </a:xfrm>
          <a:prstGeom prst="rect">
            <a:avLst/>
          </a:prstGeom>
          <a:blipFill>
            <a:blip r:embed="rId3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5"/>
          <p:cNvSpPr/>
          <p:nvPr>
            <p:custDataLst>
              <p:tags r:id="rId13"/>
            </p:custDataLst>
          </p:nvPr>
        </p:nvSpPr>
        <p:spPr>
          <a:xfrm>
            <a:off x="5561100" y="3904693"/>
            <a:ext cx="848156" cy="847445"/>
          </a:xfrm>
          <a:prstGeom prst="rect">
            <a:avLst/>
          </a:prstGeom>
          <a:blipFill>
            <a:blip r:embed="rId3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6"/>
          <p:cNvSpPr/>
          <p:nvPr>
            <p:custDataLst>
              <p:tags r:id="rId14"/>
            </p:custDataLst>
          </p:nvPr>
        </p:nvSpPr>
        <p:spPr>
          <a:xfrm>
            <a:off x="5561100" y="5028729"/>
            <a:ext cx="848156" cy="847445"/>
          </a:xfrm>
          <a:prstGeom prst="rect">
            <a:avLst/>
          </a:prstGeom>
          <a:blipFill>
            <a:blip r:embed="rId3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7"/>
          <p:cNvSpPr/>
          <p:nvPr>
            <p:custDataLst>
              <p:tags r:id="rId15"/>
            </p:custDataLst>
          </p:nvPr>
        </p:nvSpPr>
        <p:spPr>
          <a:xfrm>
            <a:off x="5734958" y="2912008"/>
            <a:ext cx="500373" cy="500365"/>
          </a:xfrm>
          <a:prstGeom prst="rect">
            <a:avLst/>
          </a:prstGeom>
          <a:blipFill>
            <a:blip r:embed="rId3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8"/>
          <p:cNvSpPr/>
          <p:nvPr>
            <p:custDataLst>
              <p:tags r:id="rId16"/>
            </p:custDataLst>
          </p:nvPr>
        </p:nvSpPr>
        <p:spPr>
          <a:xfrm>
            <a:off x="5723103" y="5203342"/>
            <a:ext cx="503402" cy="503402"/>
          </a:xfrm>
          <a:prstGeom prst="rect">
            <a:avLst/>
          </a:prstGeom>
          <a:blipFill>
            <a:blip r:embed="rId3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19"/>
          <p:cNvSpPr/>
          <p:nvPr>
            <p:custDataLst>
              <p:tags r:id="rId17"/>
            </p:custDataLst>
          </p:nvPr>
        </p:nvSpPr>
        <p:spPr>
          <a:xfrm>
            <a:off x="8698294" y="4066032"/>
            <a:ext cx="534173" cy="534182"/>
          </a:xfrm>
          <a:prstGeom prst="rect">
            <a:avLst/>
          </a:prstGeom>
          <a:blipFill>
            <a:blip r:embed="rId3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0"/>
          <p:cNvSpPr/>
          <p:nvPr>
            <p:custDataLst>
              <p:tags r:id="rId18"/>
            </p:custDataLst>
          </p:nvPr>
        </p:nvSpPr>
        <p:spPr>
          <a:xfrm>
            <a:off x="8713672" y="5221340"/>
            <a:ext cx="503402" cy="503402"/>
          </a:xfrm>
          <a:prstGeom prst="rect">
            <a:avLst/>
          </a:prstGeom>
          <a:blipFill>
            <a:blip r:embed="rId3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1"/>
          <p:cNvSpPr/>
          <p:nvPr>
            <p:custDataLst>
              <p:tags r:id="rId19"/>
            </p:custDataLst>
          </p:nvPr>
        </p:nvSpPr>
        <p:spPr>
          <a:xfrm>
            <a:off x="8660896" y="2948939"/>
            <a:ext cx="563880" cy="556260"/>
          </a:xfrm>
          <a:prstGeom prst="rect">
            <a:avLst/>
          </a:prstGeom>
          <a:blipFill>
            <a:blip r:embed="rId3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2"/>
          <p:cNvSpPr/>
          <p:nvPr>
            <p:custDataLst>
              <p:tags r:id="rId20"/>
            </p:custDataLst>
          </p:nvPr>
        </p:nvSpPr>
        <p:spPr>
          <a:xfrm>
            <a:off x="5707386" y="4105644"/>
            <a:ext cx="516636" cy="455676"/>
          </a:xfrm>
          <a:prstGeom prst="rect">
            <a:avLst/>
          </a:prstGeom>
          <a:blipFill>
            <a:blip r:embed="rId3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5" name="object 34"/>
          <p:cNvSpPr txBox="1"/>
          <p:nvPr>
            <p:custDataLst>
              <p:tags r:id="rId21"/>
            </p:custDataLst>
          </p:nvPr>
        </p:nvSpPr>
        <p:spPr>
          <a:xfrm>
            <a:off x="537649" y="3711936"/>
            <a:ext cx="4734992" cy="2047805"/>
          </a:xfrm>
          <a:prstGeom prst="rect">
            <a:avLst/>
          </a:prstGeom>
        </p:spPr>
        <p:txBody>
          <a:bodyPr vert="horz" wrap="square" lIns="0" tIns="12700" rIns="0" bIns="0" rtlCol="0">
            <a:spAutoFit/>
          </a:bodyPr>
          <a:lstStyle/>
          <a:p>
            <a:pPr marL="12700" marR="5080" indent="354965" algn="just">
              <a:lnSpc>
                <a:spcPct val="137000"/>
              </a:lnSpc>
              <a:spcBef>
                <a:spcPts val="100"/>
              </a:spcBef>
            </a:pPr>
            <a:r>
              <a:rPr sz="1400" spc="0" dirty="0">
                <a:solidFill>
                  <a:srgbClr val="FFFFFF"/>
                </a:solidFill>
                <a:latin typeface="微软雅黑" panose="020B0503020204020204" charset="-122"/>
                <a:ea typeface="微软雅黑" panose="020B0503020204020204" charset="-122"/>
                <a:cs typeface="微软雅黑" panose="020B0503020204020204" charset="-122"/>
              </a:rPr>
              <a:t>广生胶囊成立</a:t>
            </a:r>
            <a:r>
              <a:rPr sz="1400" dirty="0">
                <a:solidFill>
                  <a:srgbClr val="FFFFFF"/>
                </a:solidFill>
                <a:latin typeface="微软雅黑" panose="020B0503020204020204" charset="-122"/>
                <a:ea typeface="微软雅黑" panose="020B0503020204020204" charset="-122"/>
                <a:cs typeface="微软雅黑" panose="020B0503020204020204" charset="-122"/>
              </a:rPr>
              <a:t>于</a:t>
            </a:r>
            <a:r>
              <a:rPr sz="1400" spc="125" dirty="0">
                <a:solidFill>
                  <a:srgbClr val="FFFFFF"/>
                </a:solidFill>
                <a:latin typeface="Arial" panose="020B0604020202020204" pitchFamily="34" charset="0"/>
                <a:ea typeface="微软雅黑" panose="020B0503020204020204" charset="-122"/>
                <a:cs typeface="Arial" panose="020B0604020202020204" pitchFamily="34" charset="0"/>
              </a:rPr>
              <a:t>1983</a:t>
            </a:r>
            <a:r>
              <a:rPr sz="1400" spc="0" dirty="0">
                <a:solidFill>
                  <a:srgbClr val="FFFFFF"/>
                </a:solidFill>
                <a:latin typeface="微软雅黑" panose="020B0503020204020204" charset="-122"/>
                <a:ea typeface="微软雅黑" panose="020B0503020204020204" charset="-122"/>
                <a:cs typeface="微软雅黑" panose="020B0503020204020204" charset="-122"/>
              </a:rPr>
              <a:t>年，是中国本土历史最悠久、产</a:t>
            </a:r>
            <a:r>
              <a:rPr sz="1400" dirty="0">
                <a:solidFill>
                  <a:srgbClr val="FFFFFF"/>
                </a:solidFill>
                <a:latin typeface="微软雅黑" panose="020B0503020204020204" charset="-122"/>
                <a:ea typeface="微软雅黑" panose="020B0503020204020204" charset="-122"/>
                <a:cs typeface="微软雅黑" panose="020B0503020204020204" charset="-122"/>
              </a:rPr>
              <a:t>能</a:t>
            </a:r>
            <a:r>
              <a:rPr sz="1400" spc="10" dirty="0">
                <a:solidFill>
                  <a:srgbClr val="FFFFFF"/>
                </a:solidFill>
                <a:latin typeface="微软雅黑" panose="020B0503020204020204" charset="-122"/>
                <a:ea typeface="微软雅黑" panose="020B0503020204020204" charset="-122"/>
                <a:cs typeface="微软雅黑" panose="020B0503020204020204" charset="-122"/>
              </a:rPr>
              <a:t>最大的胶囊生产商。品种主要包括明胶胶囊、羟丙甲纤维素胶囊、普鲁兰多糖胶囊、肠溶明胶胶囊等。广生目前拥有全</a:t>
            </a:r>
            <a:r>
              <a:rPr sz="1400" spc="80" dirty="0">
                <a:solidFill>
                  <a:srgbClr val="FFFFFF"/>
                </a:solidFill>
                <a:latin typeface="微软雅黑" panose="020B0503020204020204" charset="-122"/>
                <a:ea typeface="微软雅黑" panose="020B0503020204020204" charset="-122"/>
                <a:cs typeface="微软雅黑" panose="020B0503020204020204" charset="-122"/>
              </a:rPr>
              <a:t>自动胶囊生产线</a:t>
            </a:r>
            <a:r>
              <a:rPr sz="1400" spc="185" dirty="0">
                <a:solidFill>
                  <a:srgbClr val="FFFFFF"/>
                </a:solidFill>
                <a:latin typeface="Arial" panose="020B0604020202020204" pitchFamily="34" charset="0"/>
                <a:ea typeface="微软雅黑" panose="020B0503020204020204" charset="-122"/>
                <a:cs typeface="Arial" panose="020B0604020202020204" pitchFamily="34" charset="0"/>
              </a:rPr>
              <a:t>96</a:t>
            </a:r>
            <a:r>
              <a:rPr sz="1400" spc="80" dirty="0">
                <a:solidFill>
                  <a:srgbClr val="FFFFFF"/>
                </a:solidFill>
                <a:latin typeface="微软雅黑" panose="020B0503020204020204" charset="-122"/>
                <a:ea typeface="微软雅黑" panose="020B0503020204020204" charset="-122"/>
                <a:cs typeface="微软雅黑" panose="020B0503020204020204" charset="-122"/>
              </a:rPr>
              <a:t>条，年产能</a:t>
            </a:r>
            <a:r>
              <a:rPr sz="1400" spc="185" dirty="0">
                <a:solidFill>
                  <a:srgbClr val="FFFFFF"/>
                </a:solidFill>
                <a:latin typeface="Arial" panose="020B0604020202020204" pitchFamily="34" charset="0"/>
                <a:ea typeface="微软雅黑" panose="020B0503020204020204" charset="-122"/>
                <a:cs typeface="Arial" panose="020B0604020202020204" pitchFamily="34" charset="0"/>
              </a:rPr>
              <a:t>480</a:t>
            </a:r>
            <a:r>
              <a:rPr sz="1400" spc="80" dirty="0">
                <a:solidFill>
                  <a:srgbClr val="FFFFFF"/>
                </a:solidFill>
                <a:latin typeface="微软雅黑" panose="020B0503020204020204" charset="-122"/>
                <a:ea typeface="微软雅黑" panose="020B0503020204020204" charset="-122"/>
                <a:cs typeface="微软雅黑" panose="020B0503020204020204" charset="-122"/>
              </a:rPr>
              <a:t>亿粒；规格型号达十四</a:t>
            </a:r>
            <a:r>
              <a:rPr sz="1400" dirty="0">
                <a:solidFill>
                  <a:srgbClr val="FFFFFF"/>
                </a:solidFill>
                <a:latin typeface="微软雅黑" panose="020B0503020204020204" charset="-122"/>
                <a:ea typeface="微软雅黑" panose="020B0503020204020204" charset="-122"/>
                <a:cs typeface="微软雅黑" panose="020B0503020204020204" charset="-122"/>
              </a:rPr>
              <a:t>种，亦是业内品类规格最全的企业之一。</a:t>
            </a:r>
            <a:r>
              <a:rPr sz="1400" spc="125" dirty="0">
                <a:solidFill>
                  <a:srgbClr val="FFFFFF"/>
                </a:solidFill>
                <a:latin typeface="Arial" panose="020B0604020202020204" pitchFamily="34" charset="0"/>
                <a:ea typeface="微软雅黑" panose="020B0503020204020204" charset="-122"/>
                <a:cs typeface="Arial" panose="020B0604020202020204" pitchFamily="34" charset="0"/>
              </a:rPr>
              <a:t>2021</a:t>
            </a:r>
            <a:r>
              <a:rPr sz="1400" dirty="0">
                <a:solidFill>
                  <a:srgbClr val="FFFFFF"/>
                </a:solidFill>
                <a:latin typeface="微软雅黑" panose="020B0503020204020204" charset="-122"/>
                <a:ea typeface="微软雅黑" panose="020B0503020204020204" charset="-122"/>
                <a:cs typeface="微软雅黑" panose="020B0503020204020204" charset="-122"/>
              </a:rPr>
              <a:t>年</a:t>
            </a:r>
            <a:r>
              <a:rPr sz="1400" spc="125" dirty="0">
                <a:solidFill>
                  <a:srgbClr val="FFFFFF"/>
                </a:solidFill>
                <a:latin typeface="Arial" panose="020B0604020202020204" pitchFamily="34" charset="0"/>
                <a:ea typeface="微软雅黑" panose="020B0503020204020204" charset="-122"/>
                <a:cs typeface="Arial" panose="020B0604020202020204" pitchFamily="34" charset="0"/>
              </a:rPr>
              <a:t>12</a:t>
            </a:r>
            <a:r>
              <a:rPr lang="zh-CN" altLang="en-US" sz="1400" spc="125" dirty="0">
                <a:solidFill>
                  <a:srgbClr val="FFFFFF"/>
                </a:solidFill>
                <a:latin typeface="微软雅黑" panose="020B0503020204020204" charset="-122"/>
                <a:ea typeface="微软雅黑" panose="020B0503020204020204" charset="-122"/>
                <a:cs typeface="Arial" panose="020B0604020202020204" pitchFamily="34" charset="0"/>
              </a:rPr>
              <a:t>月，</a:t>
            </a:r>
            <a:r>
              <a:rPr sz="1400" dirty="0" err="1">
                <a:solidFill>
                  <a:srgbClr val="FFFFFF"/>
                </a:solidFill>
                <a:latin typeface="微软雅黑" panose="020B0503020204020204" charset="-122"/>
                <a:ea typeface="微软雅黑" panose="020B0503020204020204" charset="-122"/>
                <a:cs typeface="微软雅黑" panose="020B0503020204020204" charset="-122"/>
              </a:rPr>
              <a:t>全球</a:t>
            </a:r>
            <a:r>
              <a:rPr sz="1400" spc="0" dirty="0" err="1">
                <a:solidFill>
                  <a:srgbClr val="FFFFFF"/>
                </a:solidFill>
                <a:latin typeface="微软雅黑" panose="020B0503020204020204" charset="-122"/>
                <a:ea typeface="微软雅黑" panose="020B0503020204020204" charset="-122"/>
                <a:cs typeface="微软雅黑" panose="020B0503020204020204" charset="-122"/>
              </a:rPr>
              <a:t>最大且最富经验的私募股权投资基金之一</a:t>
            </a:r>
            <a:r>
              <a:rPr sz="1400" spc="0" dirty="0">
                <a:solidFill>
                  <a:srgbClr val="FFFFFF"/>
                </a:solidFill>
                <a:latin typeface="微软雅黑" panose="020B0503020204020204" charset="-122"/>
                <a:ea typeface="微软雅黑" panose="020B0503020204020204" charset="-122"/>
                <a:cs typeface="微软雅黑" panose="020B0503020204020204" charset="-122"/>
              </a:rPr>
              <a:t>——</a:t>
            </a:r>
            <a:r>
              <a:rPr sz="1400" spc="0" dirty="0" err="1">
                <a:solidFill>
                  <a:srgbClr val="FFFFFF"/>
                </a:solidFill>
                <a:latin typeface="微软雅黑" panose="020B0503020204020204" charset="-122"/>
                <a:ea typeface="微软雅黑" panose="020B0503020204020204" charset="-122"/>
                <a:cs typeface="微软雅黑" panose="020B0503020204020204" charset="-122"/>
              </a:rPr>
              <a:t>安宏资本完成</a:t>
            </a:r>
            <a:r>
              <a:rPr sz="1400" dirty="0" err="1">
                <a:solidFill>
                  <a:srgbClr val="FFFFFF"/>
                </a:solidFill>
                <a:latin typeface="微软雅黑" panose="020B0503020204020204" charset="-122"/>
                <a:ea typeface="微软雅黑" panose="020B0503020204020204" charset="-122"/>
                <a:cs typeface="微软雅黑" panose="020B0503020204020204" charset="-122"/>
              </a:rPr>
              <a:t>收购广生胶囊的多数股权</a:t>
            </a:r>
            <a:endParaRPr sz="1400" dirty="0">
              <a:latin typeface="微软雅黑" panose="020B0503020204020204" charset="-122"/>
              <a:ea typeface="微软雅黑" panose="020B0503020204020204" charset="-122"/>
              <a:cs typeface="微软雅黑" panose="020B0503020204020204" charset="-122"/>
            </a:endParaRPr>
          </a:p>
        </p:txBody>
      </p:sp>
      <p:sp>
        <p:nvSpPr>
          <p:cNvPr id="24587" name="object 11"/>
          <p:cNvSpPr/>
          <p:nvPr>
            <p:custDataLst>
              <p:tags r:id="rId22"/>
            </p:custDataLst>
          </p:nvPr>
        </p:nvSpPr>
        <p:spPr>
          <a:xfrm>
            <a:off x="1795780" y="897255"/>
            <a:ext cx="3733800" cy="1003300"/>
          </a:xfrm>
          <a:prstGeom prst="rect">
            <a:avLst/>
          </a:prstGeom>
          <a:noFill/>
          <a:ln w="9525">
            <a:noFill/>
          </a:ln>
        </p:spPr>
        <p:txBody>
          <a:bodyPr wrap="square" lIns="0" tIns="0" rIns="0" bIns="0"/>
          <a:lstStyle/>
          <a:p>
            <a:pPr>
              <a:lnSpc>
                <a:spcPts val="3690"/>
              </a:lnSpc>
            </a:pPr>
            <a:r>
              <a:rPr lang="zh-CN" altLang="en-US" sz="2400" b="1" dirty="0">
                <a:solidFill>
                  <a:schemeClr val="bg1"/>
                </a:solidFill>
                <a:latin typeface="微软雅黑" panose="020B0503020204020204" charset="-122"/>
                <a:ea typeface="微软雅黑" panose="020B0503020204020204" charset="-122"/>
              </a:rPr>
              <a:t>公司简介</a:t>
            </a:r>
          </a:p>
        </p:txBody>
      </p:sp>
      <p:pic>
        <p:nvPicPr>
          <p:cNvPr id="51" name="图片 50" descr="建筑的摆设布局&#10;&#10;描述已自动生成"/>
          <p:cNvPicPr>
            <a:picLocks noChangeAspect="1"/>
          </p:cNvPicPr>
          <p:nvPr/>
        </p:nvPicPr>
        <p:blipFill rotWithShape="1">
          <a:blip r:embed="rId40" cstate="email">
            <a:extLst>
              <a:ext uri="{BEBA8EAE-BF5A-486C-A8C5-ECC9F3942E4B}">
                <a14:imgProps xmlns:a14="http://schemas.microsoft.com/office/drawing/2010/main">
                  <a14:imgLayer r:embed="rId41">
                    <a14:imgEffect>
                      <a14:saturation sat="200000"/>
                    </a14:imgEffect>
                  </a14:imgLayer>
                </a14:imgProps>
              </a:ext>
              <a:ext uri="{28A0092B-C50C-407E-A947-70E740481C1C}">
                <a14:useLocalDpi xmlns:a14="http://schemas.microsoft.com/office/drawing/2010/main"/>
              </a:ext>
            </a:extLst>
          </a:blip>
          <a:srcRect/>
          <a:stretch>
            <a:fillRect/>
          </a:stretch>
        </p:blipFill>
        <p:spPr>
          <a:xfrm>
            <a:off x="-899118" y="0"/>
            <a:ext cx="6873929" cy="6939857"/>
          </a:xfrm>
          <a:prstGeom prst="roundRect">
            <a:avLst>
              <a:gd name="adj" fmla="val 0"/>
            </a:avLst>
          </a:prstGeom>
        </p:spPr>
      </p:pic>
      <p:sp>
        <p:nvSpPr>
          <p:cNvPr id="52" name="圆角矩形 51"/>
          <p:cNvSpPr/>
          <p:nvPr/>
        </p:nvSpPr>
        <p:spPr>
          <a:xfrm>
            <a:off x="-966961" y="0"/>
            <a:ext cx="6941774" cy="6939858"/>
          </a:xfrm>
          <a:prstGeom prst="roundRect">
            <a:avLst>
              <a:gd name="adj" fmla="val 0"/>
            </a:avLst>
          </a:prstGeom>
          <a:solidFill>
            <a:srgbClr val="1957DD">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55" name="文本框 54"/>
          <p:cNvSpPr txBox="1"/>
          <p:nvPr/>
        </p:nvSpPr>
        <p:spPr>
          <a:xfrm>
            <a:off x="550740" y="3068960"/>
            <a:ext cx="4782813" cy="2637710"/>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 altLang="zh-CN" sz="14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GS Capsule was established in 1983 with over forty years capsule expertise, as a premier global empty hard capsule leader producing Gelatin, HPMC, Pullulan, and Enteric capsules. </a:t>
            </a:r>
          </a:p>
          <a:p>
            <a:pPr marL="0" marR="0" lvl="0" indent="0" defTabSz="914400" eaLnBrk="1" fontAlgn="auto" latinLnBrk="0" hangingPunct="1">
              <a:lnSpc>
                <a:spcPct val="150000"/>
              </a:lnSpc>
              <a:spcBef>
                <a:spcPts val="0"/>
              </a:spcBef>
              <a:spcAft>
                <a:spcPts val="0"/>
              </a:spcAft>
              <a:buClrTx/>
              <a:buSzTx/>
              <a:buFontTx/>
              <a:buNone/>
              <a:defRPr/>
            </a:pPr>
            <a:r>
              <a:rPr kumimoji="0" lang="en" altLang="zh-CN" sz="14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We offer 14 different capsule sizes ranging from 000# to 5, elongated </a:t>
            </a:r>
            <a:r>
              <a:rPr lang="en" altLang="zh-CN" sz="1400" kern="0" dirty="0">
                <a:solidFill>
                  <a:prstClr val="white"/>
                </a:solidFill>
                <a:latin typeface="Arial" panose="020B0604020202020204" pitchFamily="34" charset="0"/>
                <a:ea typeface="微软雅黑" panose="020B0503020204020204" charset="-122"/>
                <a:cs typeface="Arial" panose="020B0604020202020204" pitchFamily="34" charset="0"/>
              </a:rPr>
              <a:t>sizes and broad colors, as well as customized solutions.</a:t>
            </a:r>
            <a:r>
              <a:rPr kumimoji="0" lang="en" altLang="zh-CN" sz="14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a:t>
            </a:r>
          </a:p>
          <a:p>
            <a:pPr marL="0" marR="0" lvl="0" indent="0" defTabSz="914400" eaLnBrk="1" fontAlgn="auto" latinLnBrk="0" hangingPunct="1">
              <a:lnSpc>
                <a:spcPct val="150000"/>
              </a:lnSpc>
              <a:spcBef>
                <a:spcPts val="0"/>
              </a:spcBef>
              <a:spcAft>
                <a:spcPts val="0"/>
              </a:spcAft>
              <a:buClrTx/>
              <a:buSzTx/>
              <a:buFontTx/>
              <a:buNone/>
              <a:defRPr/>
            </a:pPr>
            <a:r>
              <a:rPr kumimoji="0" lang="en" altLang="zh-CN" sz="14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In 2021, Advent successfully acquired GS Capsule. </a:t>
            </a:r>
          </a:p>
        </p:txBody>
      </p:sp>
      <p:sp>
        <p:nvSpPr>
          <p:cNvPr id="62" name="椭圆 61"/>
          <p:cNvSpPr/>
          <p:nvPr/>
        </p:nvSpPr>
        <p:spPr>
          <a:xfrm>
            <a:off x="5657168" y="2864698"/>
            <a:ext cx="655999" cy="655289"/>
          </a:xfrm>
          <a:prstGeom prst="ellipse">
            <a:avLst/>
          </a:prstGeom>
          <a:solidFill>
            <a:srgbClr val="1960DD"/>
          </a:solidFill>
          <a:ln w="57150" cap="flat" cmpd="sng" algn="ctr">
            <a:solidFill>
              <a:sysClr val="window" lastClr="FFFFFF"/>
            </a:solidFill>
            <a:prstDash val="solid"/>
            <a:miter lim="800000"/>
          </a:ln>
          <a:effectLst>
            <a:glow rad="52263">
              <a:sysClr val="window" lastClr="FFFFFF">
                <a:lumMod val="95000"/>
                <a:alpha val="84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1957DD"/>
              </a:solidFill>
              <a:effectLst/>
              <a:uLnTx/>
              <a:uFillTx/>
              <a:latin typeface="Calibri" panose="020F0502020204030204"/>
              <a:ea typeface="宋体" panose="02010600030101010101" pitchFamily="2" charset="-122"/>
              <a:cs typeface="+mn-cs"/>
            </a:endParaRPr>
          </a:p>
        </p:txBody>
      </p:sp>
      <p:sp>
        <p:nvSpPr>
          <p:cNvPr id="63" name="椭圆 62"/>
          <p:cNvSpPr>
            <a:spLocks noChangeAspect="1"/>
          </p:cNvSpPr>
          <p:nvPr/>
        </p:nvSpPr>
        <p:spPr>
          <a:xfrm>
            <a:off x="8637382" y="5124768"/>
            <a:ext cx="655999" cy="655289"/>
          </a:xfrm>
          <a:prstGeom prst="ellipse">
            <a:avLst/>
          </a:prstGeom>
          <a:solidFill>
            <a:srgbClr val="1960DD"/>
          </a:solidFill>
          <a:ln w="57150" cap="flat" cmpd="sng" algn="ctr">
            <a:solidFill>
              <a:sysClr val="window" lastClr="FFFFFF"/>
            </a:solidFill>
            <a:prstDash val="solid"/>
            <a:miter lim="800000"/>
          </a:ln>
          <a:effectLst>
            <a:glow rad="52263">
              <a:sysClr val="window" lastClr="FFFFFF">
                <a:lumMod val="95000"/>
                <a:alpha val="84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1957DD"/>
              </a:solidFill>
              <a:effectLst/>
              <a:uLnTx/>
              <a:uFillTx/>
              <a:latin typeface="Calibri" panose="020F0502020204030204"/>
              <a:ea typeface="宋体" panose="02010600030101010101" pitchFamily="2" charset="-122"/>
              <a:cs typeface="+mn-cs"/>
            </a:endParaRPr>
          </a:p>
        </p:txBody>
      </p:sp>
      <p:sp>
        <p:nvSpPr>
          <p:cNvPr id="24576" name="椭圆 24575"/>
          <p:cNvSpPr>
            <a:spLocks noChangeAspect="1"/>
          </p:cNvSpPr>
          <p:nvPr/>
        </p:nvSpPr>
        <p:spPr>
          <a:xfrm>
            <a:off x="8637382" y="2864698"/>
            <a:ext cx="655999" cy="655289"/>
          </a:xfrm>
          <a:prstGeom prst="ellipse">
            <a:avLst/>
          </a:prstGeom>
          <a:solidFill>
            <a:srgbClr val="1960DD"/>
          </a:solidFill>
          <a:ln w="57150" cap="flat" cmpd="sng" algn="ctr">
            <a:solidFill>
              <a:sysClr val="window" lastClr="FFFFFF"/>
            </a:solidFill>
            <a:prstDash val="solid"/>
            <a:miter lim="800000"/>
          </a:ln>
          <a:effectLst>
            <a:glow rad="52263">
              <a:sysClr val="window" lastClr="FFFFFF">
                <a:lumMod val="95000"/>
                <a:alpha val="84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1957DD"/>
              </a:solidFill>
              <a:effectLst/>
              <a:uLnTx/>
              <a:uFillTx/>
              <a:latin typeface="Calibri" panose="020F0502020204030204"/>
              <a:ea typeface="宋体" panose="02010600030101010101" pitchFamily="2" charset="-122"/>
              <a:cs typeface="+mn-cs"/>
            </a:endParaRPr>
          </a:p>
        </p:txBody>
      </p:sp>
      <p:sp>
        <p:nvSpPr>
          <p:cNvPr id="24577" name="椭圆 24576"/>
          <p:cNvSpPr>
            <a:spLocks noChangeAspect="1"/>
          </p:cNvSpPr>
          <p:nvPr/>
        </p:nvSpPr>
        <p:spPr>
          <a:xfrm>
            <a:off x="8637382" y="3994733"/>
            <a:ext cx="655999" cy="655289"/>
          </a:xfrm>
          <a:prstGeom prst="ellipse">
            <a:avLst/>
          </a:prstGeom>
          <a:solidFill>
            <a:srgbClr val="1960DD"/>
          </a:solidFill>
          <a:ln w="57150" cap="flat" cmpd="sng" algn="ctr">
            <a:solidFill>
              <a:sysClr val="window" lastClr="FFFFFF"/>
            </a:solidFill>
            <a:prstDash val="solid"/>
            <a:miter lim="800000"/>
          </a:ln>
          <a:effectLst>
            <a:glow rad="52263">
              <a:sysClr val="window" lastClr="FFFFFF">
                <a:lumMod val="95000"/>
                <a:alpha val="84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1957DD"/>
              </a:solidFill>
              <a:effectLst/>
              <a:uLnTx/>
              <a:uFillTx/>
              <a:latin typeface="Calibri" panose="020F0502020204030204"/>
              <a:ea typeface="宋体" panose="02010600030101010101" pitchFamily="2" charset="-122"/>
              <a:cs typeface="+mn-cs"/>
            </a:endParaRPr>
          </a:p>
        </p:txBody>
      </p:sp>
      <p:sp>
        <p:nvSpPr>
          <p:cNvPr id="24578" name="椭圆 24577"/>
          <p:cNvSpPr>
            <a:spLocks noChangeAspect="1"/>
          </p:cNvSpPr>
          <p:nvPr/>
        </p:nvSpPr>
        <p:spPr>
          <a:xfrm>
            <a:off x="5657168" y="4000743"/>
            <a:ext cx="655999" cy="655289"/>
          </a:xfrm>
          <a:prstGeom prst="ellipse">
            <a:avLst/>
          </a:prstGeom>
          <a:solidFill>
            <a:srgbClr val="1960DD"/>
          </a:solidFill>
          <a:ln w="57150" cap="flat" cmpd="sng" algn="ctr">
            <a:solidFill>
              <a:sysClr val="window" lastClr="FFFFFF"/>
            </a:solidFill>
            <a:prstDash val="solid"/>
            <a:miter lim="800000"/>
          </a:ln>
          <a:effectLst>
            <a:glow rad="52263">
              <a:sysClr val="window" lastClr="FFFFFF">
                <a:lumMod val="95000"/>
                <a:alpha val="84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1957DD"/>
              </a:solidFill>
              <a:effectLst/>
              <a:uLnTx/>
              <a:uFillTx/>
              <a:latin typeface="Calibri" panose="020F0502020204030204"/>
              <a:ea typeface="宋体" panose="02010600030101010101" pitchFamily="2" charset="-122"/>
              <a:cs typeface="+mn-cs"/>
            </a:endParaRPr>
          </a:p>
        </p:txBody>
      </p:sp>
      <p:sp>
        <p:nvSpPr>
          <p:cNvPr id="24579" name="椭圆 24578"/>
          <p:cNvSpPr>
            <a:spLocks noChangeAspect="1"/>
          </p:cNvSpPr>
          <p:nvPr/>
        </p:nvSpPr>
        <p:spPr>
          <a:xfrm>
            <a:off x="5657168" y="5124768"/>
            <a:ext cx="655999" cy="655289"/>
          </a:xfrm>
          <a:prstGeom prst="ellipse">
            <a:avLst/>
          </a:prstGeom>
          <a:solidFill>
            <a:srgbClr val="1960DD"/>
          </a:solidFill>
          <a:ln w="57150" cap="flat" cmpd="sng" algn="ctr">
            <a:solidFill>
              <a:sysClr val="window" lastClr="FFFFFF"/>
            </a:solidFill>
            <a:prstDash val="solid"/>
            <a:miter lim="800000"/>
          </a:ln>
          <a:effectLst>
            <a:glow rad="52263">
              <a:sysClr val="window" lastClr="FFFFFF">
                <a:lumMod val="95000"/>
                <a:alpha val="84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1957DD"/>
              </a:solidFill>
              <a:effectLst/>
              <a:uLnTx/>
              <a:uFillTx/>
              <a:latin typeface="Calibri" panose="020F0502020204030204"/>
              <a:ea typeface="宋体" panose="02010600030101010101" pitchFamily="2" charset="-122"/>
              <a:cs typeface="+mn-cs"/>
            </a:endParaRPr>
          </a:p>
        </p:txBody>
      </p:sp>
      <p:pic>
        <p:nvPicPr>
          <p:cNvPr id="24580" name="图形 24579" descr="工厂 纯色填充"/>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50217" y="2927258"/>
            <a:ext cx="469900" cy="469900"/>
          </a:xfrm>
          <a:prstGeom prst="rect">
            <a:avLst/>
          </a:prstGeom>
        </p:spPr>
      </p:pic>
      <p:pic>
        <p:nvPicPr>
          <p:cNvPr id="24581" name="图形 24580" descr="区块链 纯色填充"/>
          <p:cNvPicPr>
            <a:picLocks noChangeAspect="1"/>
          </p:cNvPicPr>
          <p:nvPr/>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5738351" y="5218555"/>
            <a:ext cx="472921" cy="472921"/>
          </a:xfrm>
          <a:prstGeom prst="rect">
            <a:avLst/>
          </a:prstGeom>
        </p:spPr>
      </p:pic>
      <p:pic>
        <p:nvPicPr>
          <p:cNvPr id="24586" name="图形 24585" descr="徽章勾号 纯色填充"/>
          <p:cNvPicPr>
            <a:picLocks noChangeAspect="1"/>
          </p:cNvPicPr>
          <p:nvPr/>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8713526" y="4081252"/>
            <a:ext cx="503707" cy="503707"/>
          </a:xfrm>
          <a:prstGeom prst="rect">
            <a:avLst/>
          </a:prstGeom>
        </p:spPr>
      </p:pic>
      <p:pic>
        <p:nvPicPr>
          <p:cNvPr id="24588" name="图形 24587" descr="递送 纯色填充"/>
          <p:cNvPicPr>
            <a:picLocks noChangeAspect="1"/>
          </p:cNvPicPr>
          <p:nvPr/>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8728920" y="5236554"/>
            <a:ext cx="472921" cy="472921"/>
          </a:xfrm>
          <a:prstGeom prst="rect">
            <a:avLst/>
          </a:prstGeom>
        </p:spPr>
      </p:pic>
      <p:pic>
        <p:nvPicPr>
          <p:cNvPr id="24589" name="图片 24588" descr="图形用户界面, 图示, 应用程序, Teams&#10;&#10;描述已自动生成"/>
          <p:cNvPicPr>
            <a:picLocks noChangeAspect="1"/>
          </p:cNvPicPr>
          <p:nvPr/>
        </p:nvPicPr>
        <p:blipFill rotWithShape="1">
          <a:blip r:embed="rId38" cstate="email">
            <a:extLst>
              <a:ext uri="{28A0092B-C50C-407E-A947-70E740481C1C}">
                <a14:useLocalDpi xmlns:a14="http://schemas.microsoft.com/office/drawing/2010/main"/>
              </a:ext>
            </a:extLst>
          </a:blip>
          <a:srcRect/>
          <a:stretch>
            <a:fillRect/>
          </a:stretch>
        </p:blipFill>
        <p:spPr>
          <a:xfrm>
            <a:off x="8661078" y="2948420"/>
            <a:ext cx="564459" cy="556831"/>
          </a:xfrm>
          <a:prstGeom prst="rect">
            <a:avLst/>
          </a:prstGeom>
        </p:spPr>
      </p:pic>
      <p:pic>
        <p:nvPicPr>
          <p:cNvPr id="24590" name="图片 24589"/>
          <p:cNvPicPr>
            <a:picLocks noChangeAspect="1"/>
          </p:cNvPicPr>
          <p:nvPr/>
        </p:nvPicPr>
        <p:blipFill rotWithShape="1">
          <a:blip r:embed="rId39" cstate="email">
            <a:extLst>
              <a:ext uri="{28A0092B-C50C-407E-A947-70E740481C1C}">
                <a14:useLocalDpi xmlns:a14="http://schemas.microsoft.com/office/drawing/2010/main"/>
              </a:ext>
            </a:extLst>
          </a:blip>
          <a:srcRect/>
          <a:stretch>
            <a:fillRect/>
          </a:stretch>
        </p:blipFill>
        <p:spPr>
          <a:xfrm>
            <a:off x="5707562" y="4104895"/>
            <a:ext cx="517111" cy="456420"/>
          </a:xfrm>
          <a:prstGeom prst="rect">
            <a:avLst/>
          </a:prstGeom>
        </p:spPr>
      </p:pic>
      <p:sp>
        <p:nvSpPr>
          <p:cNvPr id="24593" name="object 11"/>
          <p:cNvSpPr/>
          <p:nvPr>
            <p:custDataLst>
              <p:tags r:id="rId23"/>
            </p:custDataLst>
          </p:nvPr>
        </p:nvSpPr>
        <p:spPr>
          <a:xfrm>
            <a:off x="623391" y="835642"/>
            <a:ext cx="5689775" cy="433120"/>
          </a:xfrm>
          <a:prstGeom prst="rect">
            <a:avLst/>
          </a:prstGeom>
          <a:noFill/>
          <a:ln w="9525">
            <a:noFill/>
          </a:ln>
        </p:spPr>
        <p:txBody>
          <a:bodyPr wrap="square"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Overview</a:t>
            </a:r>
            <a:endParaRPr kumimoji="0" lang="zh-CN" altLang="en-US" sz="2800" b="1"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a:p>
            <a:pPr>
              <a:lnSpc>
                <a:spcPts val="3690"/>
              </a:lnSpc>
            </a:pPr>
            <a:endPar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2" name="object 5">
            <a:extLst>
              <a:ext uri="{FF2B5EF4-FFF2-40B4-BE49-F238E27FC236}">
                <a16:creationId xmlns:a16="http://schemas.microsoft.com/office/drawing/2014/main" id="{BB429563-5470-DEF6-A343-606337D0E04F}"/>
              </a:ext>
            </a:extLst>
          </p:cNvPr>
          <p:cNvSpPr/>
          <p:nvPr>
            <p:custDataLst>
              <p:tags r:id="rId24"/>
            </p:custDataLst>
          </p:nvPr>
        </p:nvSpPr>
        <p:spPr>
          <a:xfrm>
            <a:off x="539750" y="392113"/>
            <a:ext cx="2654300" cy="1113147"/>
          </a:xfrm>
          <a:prstGeom prst="rect">
            <a:avLst/>
          </a:prstGeom>
          <a:noFill/>
          <a:ln w="9525">
            <a:noFill/>
          </a:ln>
        </p:spPr>
        <p:txBody>
          <a:bodyPr wrap="square" lIns="0" tIns="0" rIns="0" bIns="0"/>
          <a:lstStyle/>
          <a:p>
            <a:pPr>
              <a:lnSpc>
                <a:spcPts val="8925"/>
              </a:lnSpc>
            </a:pPr>
            <a:endParaRPr lang="en-US" altLang="zh-CN" sz="8000" b="1" dirty="0">
              <a:solidFill>
                <a:schemeClr val="bg1"/>
              </a:solidFill>
              <a:latin typeface="Arial" panose="020B0604020202020204" pitchFamily="34" charset="0"/>
              <a:cs typeface="Arial" panose="020B0604020202020204" pitchFamily="34" charset="0"/>
            </a:endParaRPr>
          </a:p>
        </p:txBody>
      </p:sp>
      <p:pic>
        <p:nvPicPr>
          <p:cNvPr id="5" name="图像" descr="图像">
            <a:extLst>
              <a:ext uri="{FF2B5EF4-FFF2-40B4-BE49-F238E27FC236}">
                <a16:creationId xmlns:a16="http://schemas.microsoft.com/office/drawing/2014/main" id="{1FF7F24D-3DE1-E5B2-4ABB-9480F0114179}"/>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0060940" y="294640"/>
            <a:ext cx="1714500" cy="518795"/>
          </a:xfrm>
          <a:prstGeom prst="rect">
            <a:avLst/>
          </a:prstGeom>
          <a:ln w="12700">
            <a:miter lim="4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雪地上&#10;&#10;描述已自动生成">
            <a:extLst>
              <a:ext uri="{FF2B5EF4-FFF2-40B4-BE49-F238E27FC236}">
                <a16:creationId xmlns:a16="http://schemas.microsoft.com/office/drawing/2014/main" id="{E5E1194D-D632-F365-F662-08D2F5A2E0EE}"/>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1" y="3816329"/>
            <a:ext cx="12193515" cy="3080487"/>
          </a:xfrm>
          <a:prstGeom prst="rect">
            <a:avLst/>
          </a:prstGeom>
        </p:spPr>
      </p:pic>
      <p:pic>
        <p:nvPicPr>
          <p:cNvPr id="7" name="图片 6" descr="5_画板 1 副本 6"/>
          <p:cNvPicPr>
            <a:picLocks noChangeAspect="1"/>
          </p:cNvPicPr>
          <p:nvPr>
            <p:custDataLst>
              <p:tags r:id="rId1"/>
            </p:custDataLst>
          </p:nvPr>
        </p:nvPicPr>
        <p:blipFill rotWithShape="1">
          <a:blip r:embed="rId35" cstate="email">
            <a:extLst>
              <a:ext uri="{28A0092B-C50C-407E-A947-70E740481C1C}">
                <a14:useLocalDpi xmlns:a14="http://schemas.microsoft.com/office/drawing/2010/main"/>
              </a:ext>
            </a:extLst>
          </a:blip>
          <a:srcRect/>
          <a:stretch/>
        </p:blipFill>
        <p:spPr>
          <a:xfrm>
            <a:off x="2540" y="145086"/>
            <a:ext cx="12186920" cy="3498328"/>
          </a:xfrm>
          <a:prstGeom prst="rect">
            <a:avLst/>
          </a:prstGeom>
        </p:spPr>
      </p:pic>
      <p:sp>
        <p:nvSpPr>
          <p:cNvPr id="25602" name="object 1"/>
          <p:cNvSpPr/>
          <p:nvPr>
            <p:custDataLst>
              <p:tags r:id="rId2"/>
            </p:custDataLst>
          </p:nvPr>
        </p:nvSpPr>
        <p:spPr>
          <a:xfrm>
            <a:off x="10812463" y="6699874"/>
            <a:ext cx="463550" cy="100012"/>
          </a:xfrm>
          <a:prstGeom prst="rect">
            <a:avLst/>
          </a:prstGeom>
          <a:blipFill rotWithShape="0">
            <a:blip r:embed="rId36"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p>
        </p:txBody>
      </p:sp>
      <p:sp>
        <p:nvSpPr>
          <p:cNvPr id="25609" name="object 9"/>
          <p:cNvSpPr/>
          <p:nvPr>
            <p:custDataLst>
              <p:tags r:id="rId3"/>
            </p:custDataLst>
          </p:nvPr>
        </p:nvSpPr>
        <p:spPr>
          <a:xfrm>
            <a:off x="547688" y="392113"/>
            <a:ext cx="2654300" cy="2659062"/>
          </a:xfrm>
          <a:prstGeom prst="rect">
            <a:avLst/>
          </a:prstGeom>
          <a:noFill/>
          <a:ln w="9525">
            <a:noFill/>
          </a:ln>
        </p:spPr>
        <p:txBody>
          <a:bodyPr wrap="square" lIns="0" tIns="0" rIns="0" bIns="0"/>
          <a:lstStyle/>
          <a:p>
            <a:pPr>
              <a:lnSpc>
                <a:spcPts val="8925"/>
              </a:lnSpc>
            </a:pPr>
            <a:endParaRPr lang="en-US" altLang="zh-CN" sz="8000" b="1" dirty="0">
              <a:solidFill>
                <a:srgbClr val="1960D3"/>
              </a:solidFill>
              <a:latin typeface="Arial" panose="020B0604020202020204" pitchFamily="34" charset="0"/>
              <a:cs typeface="Arial" panose="020B0604020202020204" pitchFamily="34" charset="0"/>
            </a:endParaRPr>
          </a:p>
        </p:txBody>
      </p:sp>
      <p:sp>
        <p:nvSpPr>
          <p:cNvPr id="25610" name="object 10"/>
          <p:cNvSpPr/>
          <p:nvPr>
            <p:custDataLst>
              <p:tags r:id="rId4"/>
            </p:custDataLst>
          </p:nvPr>
        </p:nvSpPr>
        <p:spPr>
          <a:xfrm>
            <a:off x="623888" y="836612"/>
            <a:ext cx="3721100" cy="431801"/>
          </a:xfrm>
          <a:prstGeom prst="rect">
            <a:avLst/>
          </a:prstGeom>
          <a:noFill/>
          <a:ln w="9525">
            <a:noFill/>
          </a:ln>
        </p:spPr>
        <p:txBody>
          <a:bodyPr wrap="square" lIns="0" tIns="0" rIns="0" bIns="0"/>
          <a:lstStyle/>
          <a:p>
            <a:pPr>
              <a:lnSpc>
                <a:spcPts val="3690"/>
              </a:lnSpc>
            </a:pP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Key Mile</a:t>
            </a:r>
            <a:r>
              <a:rPr lang="en-US"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s</a:t>
            </a: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tones</a:t>
            </a:r>
          </a:p>
        </p:txBody>
      </p:sp>
      <p:sp>
        <p:nvSpPr>
          <p:cNvPr id="25611" name="object 11"/>
          <p:cNvSpPr/>
          <p:nvPr>
            <p:custDataLst>
              <p:tags r:id="rId5"/>
            </p:custDataLst>
          </p:nvPr>
        </p:nvSpPr>
        <p:spPr>
          <a:xfrm>
            <a:off x="1304131" y="1485854"/>
            <a:ext cx="2322513" cy="425450"/>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Pioneer of capsule automatic production line in China</a:t>
            </a:r>
          </a:p>
        </p:txBody>
      </p:sp>
      <p:sp>
        <p:nvSpPr>
          <p:cNvPr id="25612" name="object 12"/>
          <p:cNvSpPr/>
          <p:nvPr>
            <p:custDataLst>
              <p:tags r:id="rId6"/>
            </p:custDataLst>
          </p:nvPr>
        </p:nvSpPr>
        <p:spPr>
          <a:xfrm>
            <a:off x="3966369" y="1485854"/>
            <a:ext cx="1819711" cy="425450"/>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Awarded</a:t>
            </a:r>
            <a:r>
              <a:rPr lang="en-US" altLang="zh-CN" sz="1200" dirty="0">
                <a:solidFill>
                  <a:schemeClr val="accent1"/>
                </a:solidFill>
                <a:latin typeface="Arial" panose="020B0604020202020204" pitchFamily="34" charset="0"/>
                <a:ea typeface="微软雅黑" panose="020B0503020204020204" charset="-122"/>
                <a:cs typeface="Arial" panose="020B0604020202020204" pitchFamily="34" charset="0"/>
              </a:rPr>
              <a:t> </a:t>
            </a: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Certificate of National high quality role model</a:t>
            </a:r>
          </a:p>
        </p:txBody>
      </p:sp>
      <p:sp>
        <p:nvSpPr>
          <p:cNvPr id="25613" name="object 13"/>
          <p:cNvSpPr/>
          <p:nvPr>
            <p:custDataLst>
              <p:tags r:id="rId7"/>
            </p:custDataLst>
          </p:nvPr>
        </p:nvSpPr>
        <p:spPr>
          <a:xfrm>
            <a:off x="6095999" y="1499015"/>
            <a:ext cx="1944217" cy="425450"/>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Introduced enteric capsule automatic production line</a:t>
            </a:r>
            <a:endParaRPr lang="zh-CN" altLang="en-US" sz="12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25614" name="object 14"/>
          <p:cNvSpPr/>
          <p:nvPr>
            <p:custDataLst>
              <p:tags r:id="rId8"/>
            </p:custDataLst>
          </p:nvPr>
        </p:nvSpPr>
        <p:spPr>
          <a:xfrm>
            <a:off x="9160466" y="1485854"/>
            <a:ext cx="1714500" cy="425450"/>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Advent acquired majority equity </a:t>
            </a:r>
          </a:p>
        </p:txBody>
      </p:sp>
      <p:sp>
        <p:nvSpPr>
          <p:cNvPr id="25615" name="object 15"/>
          <p:cNvSpPr/>
          <p:nvPr>
            <p:custDataLst>
              <p:tags r:id="rId9"/>
            </p:custDataLst>
          </p:nvPr>
        </p:nvSpPr>
        <p:spPr>
          <a:xfrm>
            <a:off x="911225" y="2521574"/>
            <a:ext cx="785813" cy="550862"/>
          </a:xfrm>
          <a:prstGeom prst="rect">
            <a:avLst/>
          </a:prstGeom>
          <a:noFill/>
          <a:ln w="9525">
            <a:noFill/>
          </a:ln>
        </p:spPr>
        <p:txBody>
          <a:bodyPr wrap="square" lIns="0" tIns="0" rIns="0" bIns="0"/>
          <a:lstStyle/>
          <a:p>
            <a:pPr>
              <a:lnSpc>
                <a:spcPts val="1850"/>
              </a:lnSpc>
            </a:pPr>
            <a:r>
              <a:rPr lang="en-US" altLang="zh-CN" sz="1600" b="1" dirty="0">
                <a:solidFill>
                  <a:srgbClr val="FFFFFF"/>
                </a:solidFill>
                <a:latin typeface="Arial" panose="020B0604020202020204" pitchFamily="34" charset="0"/>
                <a:ea typeface="RLLEEF+Arial-BoldMT" panose="020B0704020202020204"/>
                <a:cs typeface="Arial" panose="020B0604020202020204" pitchFamily="34" charset="0"/>
              </a:rPr>
              <a:t>1983</a:t>
            </a:r>
          </a:p>
        </p:txBody>
      </p:sp>
      <p:sp>
        <p:nvSpPr>
          <p:cNvPr id="25616" name="object 16"/>
          <p:cNvSpPr/>
          <p:nvPr>
            <p:custDataLst>
              <p:tags r:id="rId10"/>
            </p:custDataLst>
          </p:nvPr>
        </p:nvSpPr>
        <p:spPr>
          <a:xfrm>
            <a:off x="2142943" y="2521574"/>
            <a:ext cx="785812" cy="550862"/>
          </a:xfrm>
          <a:prstGeom prst="rect">
            <a:avLst/>
          </a:prstGeom>
          <a:noFill/>
          <a:ln w="9525">
            <a:noFill/>
          </a:ln>
        </p:spPr>
        <p:txBody>
          <a:bodyPr wrap="square" lIns="0" tIns="0" rIns="0" bIns="0"/>
          <a:lstStyle/>
          <a:p>
            <a:pPr>
              <a:lnSpc>
                <a:spcPts val="1850"/>
              </a:lnSpc>
            </a:pPr>
            <a:r>
              <a:rPr lang="en-US" altLang="zh-CN" sz="1600" b="1" dirty="0">
                <a:solidFill>
                  <a:srgbClr val="FFFFFF"/>
                </a:solidFill>
                <a:latin typeface="Arial" panose="020B0604020202020204" pitchFamily="34" charset="0"/>
                <a:ea typeface="RLLEEF+Arial-BoldMT" panose="020B0704020202020204"/>
                <a:cs typeface="Arial" panose="020B0604020202020204" pitchFamily="34" charset="0"/>
              </a:rPr>
              <a:t>1991</a:t>
            </a:r>
          </a:p>
        </p:txBody>
      </p:sp>
      <p:sp>
        <p:nvSpPr>
          <p:cNvPr id="25617" name="object 17"/>
          <p:cNvSpPr/>
          <p:nvPr>
            <p:custDataLst>
              <p:tags r:id="rId11"/>
            </p:custDataLst>
          </p:nvPr>
        </p:nvSpPr>
        <p:spPr>
          <a:xfrm>
            <a:off x="3340100" y="2521574"/>
            <a:ext cx="785813" cy="550862"/>
          </a:xfrm>
          <a:prstGeom prst="rect">
            <a:avLst/>
          </a:prstGeom>
          <a:noFill/>
          <a:ln w="9525">
            <a:noFill/>
          </a:ln>
        </p:spPr>
        <p:txBody>
          <a:bodyPr wrap="square" lIns="0" tIns="0" rIns="0" bIns="0"/>
          <a:lstStyle/>
          <a:p>
            <a:pPr>
              <a:lnSpc>
                <a:spcPts val="1850"/>
              </a:lnSpc>
            </a:pPr>
            <a:r>
              <a:rPr lang="en-US" altLang="zh-CN" sz="1600" b="1">
                <a:solidFill>
                  <a:srgbClr val="FFFFFF"/>
                </a:solidFill>
                <a:latin typeface="Arial" panose="020B0604020202020204" pitchFamily="34" charset="0"/>
                <a:ea typeface="RLLEEF+Arial-BoldMT" panose="020B0704020202020204"/>
                <a:cs typeface="Arial" panose="020B0604020202020204" pitchFamily="34" charset="0"/>
              </a:rPr>
              <a:t>1998</a:t>
            </a:r>
          </a:p>
        </p:txBody>
      </p:sp>
      <p:sp>
        <p:nvSpPr>
          <p:cNvPr id="25618" name="object 18"/>
          <p:cNvSpPr/>
          <p:nvPr>
            <p:custDataLst>
              <p:tags r:id="rId12"/>
            </p:custDataLst>
          </p:nvPr>
        </p:nvSpPr>
        <p:spPr>
          <a:xfrm>
            <a:off x="4572001" y="2521574"/>
            <a:ext cx="785812" cy="550862"/>
          </a:xfrm>
          <a:prstGeom prst="rect">
            <a:avLst/>
          </a:prstGeom>
          <a:noFill/>
          <a:ln w="9525">
            <a:noFill/>
          </a:ln>
        </p:spPr>
        <p:txBody>
          <a:bodyPr wrap="square" lIns="0" tIns="0" rIns="0" bIns="0"/>
          <a:lstStyle/>
          <a:p>
            <a:pPr>
              <a:lnSpc>
                <a:spcPts val="1850"/>
              </a:lnSpc>
            </a:pPr>
            <a:r>
              <a:rPr lang="en-US" altLang="zh-CN" sz="1600" b="1" dirty="0">
                <a:solidFill>
                  <a:srgbClr val="FFFFFF"/>
                </a:solidFill>
                <a:latin typeface="Arial" panose="020B0604020202020204" pitchFamily="34" charset="0"/>
                <a:ea typeface="RLLEEF+Arial-BoldMT" panose="020B0704020202020204"/>
                <a:cs typeface="Arial" panose="020B0604020202020204" pitchFamily="34" charset="0"/>
              </a:rPr>
              <a:t>2008</a:t>
            </a:r>
          </a:p>
        </p:txBody>
      </p:sp>
      <p:sp>
        <p:nvSpPr>
          <p:cNvPr id="25619" name="object 19"/>
          <p:cNvSpPr/>
          <p:nvPr>
            <p:custDataLst>
              <p:tags r:id="rId13"/>
            </p:custDataLst>
          </p:nvPr>
        </p:nvSpPr>
        <p:spPr>
          <a:xfrm>
            <a:off x="5775325" y="2521574"/>
            <a:ext cx="785813" cy="550862"/>
          </a:xfrm>
          <a:prstGeom prst="rect">
            <a:avLst/>
          </a:prstGeom>
          <a:noFill/>
          <a:ln w="9525">
            <a:noFill/>
          </a:ln>
        </p:spPr>
        <p:txBody>
          <a:bodyPr wrap="square" lIns="0" tIns="0" rIns="0" bIns="0"/>
          <a:lstStyle/>
          <a:p>
            <a:pPr>
              <a:lnSpc>
                <a:spcPts val="1850"/>
              </a:lnSpc>
            </a:pPr>
            <a:r>
              <a:rPr lang="en-US" altLang="zh-CN" sz="1600" b="1">
                <a:solidFill>
                  <a:srgbClr val="FFFFFF"/>
                </a:solidFill>
                <a:latin typeface="Arial" panose="020B0604020202020204" pitchFamily="34" charset="0"/>
                <a:ea typeface="RLLEEF+Arial-BoldMT" panose="020B0704020202020204"/>
                <a:cs typeface="Arial" panose="020B0604020202020204" pitchFamily="34" charset="0"/>
              </a:rPr>
              <a:t>2013</a:t>
            </a:r>
          </a:p>
        </p:txBody>
      </p:sp>
      <p:sp>
        <p:nvSpPr>
          <p:cNvPr id="25620" name="object 20"/>
          <p:cNvSpPr/>
          <p:nvPr>
            <p:custDataLst>
              <p:tags r:id="rId14"/>
            </p:custDataLst>
          </p:nvPr>
        </p:nvSpPr>
        <p:spPr>
          <a:xfrm>
            <a:off x="6977063" y="2521574"/>
            <a:ext cx="785812" cy="550862"/>
          </a:xfrm>
          <a:prstGeom prst="rect">
            <a:avLst/>
          </a:prstGeom>
          <a:noFill/>
          <a:ln w="9525">
            <a:noFill/>
          </a:ln>
        </p:spPr>
        <p:txBody>
          <a:bodyPr wrap="square" lIns="0" tIns="0" rIns="0" bIns="0"/>
          <a:lstStyle/>
          <a:p>
            <a:pPr>
              <a:lnSpc>
                <a:spcPts val="1850"/>
              </a:lnSpc>
            </a:pPr>
            <a:r>
              <a:rPr lang="en-US" altLang="zh-CN" sz="1600" b="1">
                <a:solidFill>
                  <a:srgbClr val="FFFFFF"/>
                </a:solidFill>
                <a:latin typeface="Arial" panose="020B0604020202020204" pitchFamily="34" charset="0"/>
                <a:ea typeface="RLLEEF+Arial-BoldMT" panose="020B0704020202020204"/>
                <a:cs typeface="Arial" panose="020B0604020202020204" pitchFamily="34" charset="0"/>
              </a:rPr>
              <a:t>2016</a:t>
            </a:r>
          </a:p>
        </p:txBody>
      </p:sp>
      <p:sp>
        <p:nvSpPr>
          <p:cNvPr id="25621" name="object 21"/>
          <p:cNvSpPr/>
          <p:nvPr>
            <p:custDataLst>
              <p:tags r:id="rId15"/>
            </p:custDataLst>
          </p:nvPr>
        </p:nvSpPr>
        <p:spPr>
          <a:xfrm>
            <a:off x="8208963" y="2521574"/>
            <a:ext cx="785812" cy="550862"/>
          </a:xfrm>
          <a:prstGeom prst="rect">
            <a:avLst/>
          </a:prstGeom>
          <a:noFill/>
          <a:ln w="9525">
            <a:noFill/>
          </a:ln>
        </p:spPr>
        <p:txBody>
          <a:bodyPr wrap="square" lIns="0" tIns="0" rIns="0" bIns="0"/>
          <a:lstStyle/>
          <a:p>
            <a:pPr>
              <a:lnSpc>
                <a:spcPts val="1850"/>
              </a:lnSpc>
            </a:pPr>
            <a:r>
              <a:rPr lang="en-US" altLang="zh-CN" sz="1600" b="1">
                <a:solidFill>
                  <a:srgbClr val="FFFFFF"/>
                </a:solidFill>
                <a:latin typeface="Arial" panose="020B0604020202020204" pitchFamily="34" charset="0"/>
                <a:ea typeface="RLLEEF+Arial-BoldMT" panose="020B0704020202020204"/>
                <a:cs typeface="Arial" panose="020B0604020202020204" pitchFamily="34" charset="0"/>
              </a:rPr>
              <a:t>2017</a:t>
            </a:r>
          </a:p>
        </p:txBody>
      </p:sp>
      <p:sp>
        <p:nvSpPr>
          <p:cNvPr id="25622" name="object 22"/>
          <p:cNvSpPr/>
          <p:nvPr>
            <p:custDataLst>
              <p:tags r:id="rId16"/>
            </p:custDataLst>
          </p:nvPr>
        </p:nvSpPr>
        <p:spPr>
          <a:xfrm>
            <a:off x="9417843" y="2521574"/>
            <a:ext cx="785813" cy="550862"/>
          </a:xfrm>
          <a:prstGeom prst="rect">
            <a:avLst/>
          </a:prstGeom>
          <a:noFill/>
          <a:ln w="9525">
            <a:noFill/>
          </a:ln>
        </p:spPr>
        <p:txBody>
          <a:bodyPr wrap="square" lIns="0" tIns="0" rIns="0" bIns="0"/>
          <a:lstStyle/>
          <a:p>
            <a:pPr>
              <a:lnSpc>
                <a:spcPts val="1850"/>
              </a:lnSpc>
            </a:pPr>
            <a:r>
              <a:rPr lang="en-US" altLang="zh-CN" sz="1600" b="1" dirty="0">
                <a:solidFill>
                  <a:srgbClr val="FFFFFF"/>
                </a:solidFill>
                <a:latin typeface="Arial" panose="020B0604020202020204" pitchFamily="34" charset="0"/>
                <a:ea typeface="RLLEEF+Arial-BoldMT" panose="020B0704020202020204"/>
                <a:cs typeface="Arial" panose="020B0604020202020204" pitchFamily="34" charset="0"/>
              </a:rPr>
              <a:t>2021</a:t>
            </a:r>
          </a:p>
        </p:txBody>
      </p:sp>
      <p:sp>
        <p:nvSpPr>
          <p:cNvPr id="25623" name="object 23"/>
          <p:cNvSpPr/>
          <p:nvPr>
            <p:custDataLst>
              <p:tags r:id="rId17"/>
            </p:custDataLst>
          </p:nvPr>
        </p:nvSpPr>
        <p:spPr>
          <a:xfrm>
            <a:off x="10626725" y="2521574"/>
            <a:ext cx="785813" cy="550862"/>
          </a:xfrm>
          <a:prstGeom prst="rect">
            <a:avLst/>
          </a:prstGeom>
          <a:noFill/>
          <a:ln w="9525">
            <a:noFill/>
          </a:ln>
        </p:spPr>
        <p:txBody>
          <a:bodyPr wrap="square" lIns="0" tIns="0" rIns="0" bIns="0"/>
          <a:lstStyle/>
          <a:p>
            <a:pPr>
              <a:lnSpc>
                <a:spcPts val="1850"/>
              </a:lnSpc>
            </a:pPr>
            <a:r>
              <a:rPr lang="en-US" altLang="zh-CN" sz="1600" b="1">
                <a:solidFill>
                  <a:srgbClr val="FFFFFF"/>
                </a:solidFill>
                <a:latin typeface="Arial" panose="020B0604020202020204" pitchFamily="34" charset="0"/>
                <a:ea typeface="RLLEEF+Arial-BoldMT" panose="020B0704020202020204"/>
                <a:cs typeface="Arial" panose="020B0604020202020204" pitchFamily="34" charset="0"/>
              </a:rPr>
              <a:t>2023</a:t>
            </a:r>
          </a:p>
        </p:txBody>
      </p:sp>
      <p:sp>
        <p:nvSpPr>
          <p:cNvPr id="25624" name="object 24"/>
          <p:cNvSpPr/>
          <p:nvPr>
            <p:custDataLst>
              <p:tags r:id="rId18"/>
            </p:custDataLst>
          </p:nvPr>
        </p:nvSpPr>
        <p:spPr>
          <a:xfrm>
            <a:off x="623392" y="3207374"/>
            <a:ext cx="1519551" cy="604837"/>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Introduced production of Medicinal Empty capsules</a:t>
            </a:r>
            <a:endParaRPr lang="en" altLang="zh-CN" sz="12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25625" name="object 25"/>
          <p:cNvSpPr/>
          <p:nvPr>
            <p:custDataLst>
              <p:tags r:id="rId19"/>
            </p:custDataLst>
          </p:nvPr>
        </p:nvSpPr>
        <p:spPr>
          <a:xfrm>
            <a:off x="2736271" y="3223675"/>
            <a:ext cx="2062307" cy="790575"/>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Introduced Canada TES automatic production line</a:t>
            </a:r>
            <a:endParaRPr lang="zh-CN" altLang="en-US" sz="12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25626" name="object 26"/>
          <p:cNvSpPr/>
          <p:nvPr>
            <p:custDataLst>
              <p:tags r:id="rId20"/>
            </p:custDataLst>
          </p:nvPr>
        </p:nvSpPr>
        <p:spPr>
          <a:xfrm>
            <a:off x="5186144" y="3207374"/>
            <a:ext cx="1819711" cy="604837"/>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Introduced HPMC capsule automatic production line</a:t>
            </a:r>
            <a:endParaRPr lang="zh-CN" altLang="en-US" sz="12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25627" name="object 27"/>
          <p:cNvSpPr/>
          <p:nvPr>
            <p:custDataLst>
              <p:tags r:id="rId21"/>
            </p:custDataLst>
          </p:nvPr>
        </p:nvSpPr>
        <p:spPr>
          <a:xfrm>
            <a:off x="7638736" y="3223675"/>
            <a:ext cx="1944217" cy="550862"/>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NO.1 CNAS laboratory in China capsule industry</a:t>
            </a:r>
            <a:endParaRPr lang="zh-CN" altLang="en-US" sz="12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25628" name="object 28"/>
          <p:cNvSpPr/>
          <p:nvPr>
            <p:custDataLst>
              <p:tags r:id="rId22"/>
            </p:custDataLst>
          </p:nvPr>
        </p:nvSpPr>
        <p:spPr>
          <a:xfrm>
            <a:off x="10098089" y="3207374"/>
            <a:ext cx="1795462" cy="968375"/>
          </a:xfrm>
          <a:prstGeom prst="rect">
            <a:avLst/>
          </a:prstGeom>
          <a:noFill/>
          <a:ln w="9525">
            <a:noFill/>
          </a:ln>
        </p:spPr>
        <p:txBody>
          <a:bodyPr wrap="square" lIns="0" tIns="0" rIns="0" bIns="0"/>
          <a:lstStyle/>
          <a:p>
            <a:pPr>
              <a:lnSpc>
                <a:spcPts val="1550"/>
              </a:lnSpc>
            </a:pPr>
            <a:r>
              <a:rPr lang="en-US" altLang="zh-CN" sz="1200" dirty="0">
                <a:solidFill>
                  <a:srgbClr val="404040"/>
                </a:solidFill>
                <a:latin typeface="Arial" panose="020B0604020202020204" pitchFamily="34" charset="0"/>
                <a:ea typeface="微软雅黑" panose="020B0503020204020204" charset="-122"/>
                <a:cs typeface="Arial" panose="020B0604020202020204" pitchFamily="34" charset="0"/>
              </a:rPr>
              <a:t>Achieve 96 automatic production lines yielding 48 billion capsules</a:t>
            </a:r>
            <a:endParaRPr lang="zh-CN" altLang="en-US" sz="12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25630" name="object 30"/>
          <p:cNvSpPr/>
          <p:nvPr>
            <p:custDataLst>
              <p:tags r:id="rId23"/>
            </p:custDataLst>
          </p:nvPr>
        </p:nvSpPr>
        <p:spPr>
          <a:xfrm>
            <a:off x="6697619" y="3778642"/>
            <a:ext cx="912381" cy="397107"/>
          </a:xfrm>
          <a:prstGeom prst="rect">
            <a:avLst/>
          </a:prstGeom>
          <a:noFill/>
          <a:ln w="9525">
            <a:noFill/>
          </a:ln>
        </p:spPr>
        <p:txBody>
          <a:bodyPr wrap="square" lIns="0" tIns="0" rIns="0" bIns="0"/>
          <a:lstStyle/>
          <a:p>
            <a:pPr algn="ctr">
              <a:lnSpc>
                <a:spcPts val="1315"/>
              </a:lnSpc>
            </a:pPr>
            <a:r>
              <a:rPr lang="en" altLang="zh-CN" sz="1000" b="1" dirty="0">
                <a:solidFill>
                  <a:srgbClr val="00CEB1"/>
                </a:solidFill>
                <a:latin typeface="Arial" panose="020B0604020202020204" pitchFamily="34" charset="0"/>
                <a:ea typeface="Microsoft YaHei" panose="020B0503020204020204" pitchFamily="34" charset="-122"/>
                <a:cs typeface="Arial" panose="020B0604020202020204" pitchFamily="34" charset="0"/>
              </a:rPr>
              <a:t>GS Capsule</a:t>
            </a:r>
            <a:br>
              <a:rPr lang="en" altLang="zh-CN" sz="1000" b="1" dirty="0">
                <a:solidFill>
                  <a:srgbClr val="00CEB1"/>
                </a:solidFill>
                <a:latin typeface="Arial" panose="020B0604020202020204" pitchFamily="34" charset="0"/>
                <a:ea typeface="Microsoft YaHei" panose="020B0503020204020204" pitchFamily="34" charset="-122"/>
                <a:cs typeface="Arial" panose="020B0604020202020204" pitchFamily="34" charset="0"/>
              </a:rPr>
            </a:br>
            <a:r>
              <a:rPr lang="en" altLang="zh-CN" sz="1000" b="1" dirty="0">
                <a:solidFill>
                  <a:srgbClr val="00CEB1"/>
                </a:solidFill>
                <a:latin typeface="Arial" panose="020B0604020202020204" pitchFamily="34" charset="0"/>
                <a:ea typeface="Microsoft YaHei" panose="020B0503020204020204" pitchFamily="34" charset="-122"/>
                <a:cs typeface="Arial" panose="020B0604020202020204" pitchFamily="34" charset="0"/>
              </a:rPr>
              <a:t>Europe</a:t>
            </a:r>
          </a:p>
        </p:txBody>
      </p:sp>
      <p:sp>
        <p:nvSpPr>
          <p:cNvPr id="25632" name="object 32"/>
          <p:cNvSpPr/>
          <p:nvPr>
            <p:custDataLst>
              <p:tags r:id="rId24"/>
            </p:custDataLst>
          </p:nvPr>
        </p:nvSpPr>
        <p:spPr>
          <a:xfrm>
            <a:off x="9133090" y="4160158"/>
            <a:ext cx="1104985" cy="317836"/>
          </a:xfrm>
          <a:prstGeom prst="rect">
            <a:avLst/>
          </a:prstGeom>
          <a:noFill/>
          <a:ln w="9525">
            <a:noFill/>
          </a:ln>
        </p:spPr>
        <p:txBody>
          <a:bodyPr wrap="square" lIns="0" tIns="0" rIns="0" bIns="0"/>
          <a:lstStyle/>
          <a:p>
            <a:pPr marL="0" marR="0" lvl="0" indent="0" algn="ctr" defTabSz="914400" rtl="0" eaLnBrk="1" fontAlgn="base" latinLnBrk="0" hangingPunct="1">
              <a:lnSpc>
                <a:spcPts val="1315"/>
              </a:lnSpc>
              <a:spcBef>
                <a:spcPct val="0"/>
              </a:spcBef>
              <a:spcAft>
                <a:spcPct val="0"/>
              </a:spcAft>
              <a:buClrTx/>
              <a:buSzPct val="100000"/>
              <a:buFont typeface="Calibri" panose="020F0502020204030204"/>
              <a:buNone/>
              <a:tabLst/>
              <a:defRPr/>
            </a:pPr>
            <a:r>
              <a:rPr kumimoji="0" lang="en" altLang="zh-CN" sz="1000" b="1" i="0" u="none" strike="noStrike" kern="1200" cap="none" spc="0" normalizeH="0" baseline="0" noProof="0" dirty="0">
                <a:ln>
                  <a:noFill/>
                </a:ln>
                <a:solidFill>
                  <a:srgbClr val="00CEB1"/>
                </a:solidFill>
                <a:effectLst/>
                <a:uLnTx/>
                <a:uFillTx/>
                <a:latin typeface="Arial" panose="020B0604020202020204" pitchFamily="34" charset="0"/>
                <a:ea typeface="Microsoft YaHei" panose="020B0503020204020204" pitchFamily="34" charset="-122"/>
                <a:cs typeface="Arial" panose="020B0604020202020204" pitchFamily="34" charset="0"/>
              </a:rPr>
              <a:t>GS Capsule</a:t>
            </a:r>
            <a:br>
              <a:rPr kumimoji="0" lang="en" altLang="zh-CN" sz="1000" b="1" i="0" u="none" strike="noStrike" kern="1200" cap="none" spc="0" normalizeH="0" baseline="0" noProof="0" dirty="0">
                <a:ln>
                  <a:noFill/>
                </a:ln>
                <a:solidFill>
                  <a:srgbClr val="00CEB1"/>
                </a:solidFill>
                <a:effectLst/>
                <a:uLnTx/>
                <a:uFillTx/>
                <a:latin typeface="Arial" panose="020B0604020202020204" pitchFamily="34" charset="0"/>
                <a:ea typeface="Microsoft YaHei" panose="020B0503020204020204" pitchFamily="34" charset="-122"/>
                <a:cs typeface="Arial" panose="020B0604020202020204" pitchFamily="34" charset="0"/>
              </a:rPr>
            </a:br>
            <a:r>
              <a:rPr kumimoji="0" lang="en" altLang="zh-CN" sz="1000" b="1" i="0" u="none" strike="noStrike" kern="1200" cap="none" spc="0" normalizeH="0" baseline="0" noProof="0" dirty="0">
                <a:ln>
                  <a:noFill/>
                </a:ln>
                <a:solidFill>
                  <a:srgbClr val="00CEB1"/>
                </a:solidFill>
                <a:effectLst/>
                <a:uLnTx/>
                <a:uFillTx/>
                <a:latin typeface="Arial" panose="020B0604020202020204" pitchFamily="34" charset="0"/>
                <a:ea typeface="Microsoft YaHei" panose="020B0503020204020204" pitchFamily="34" charset="-122"/>
                <a:cs typeface="Arial" panose="020B0604020202020204" pitchFamily="34" charset="0"/>
              </a:rPr>
              <a:t>China</a:t>
            </a:r>
          </a:p>
        </p:txBody>
      </p:sp>
      <p:sp>
        <p:nvSpPr>
          <p:cNvPr id="25633" name="object 33"/>
          <p:cNvSpPr/>
          <p:nvPr>
            <p:custDataLst>
              <p:tags r:id="rId25"/>
            </p:custDataLst>
          </p:nvPr>
        </p:nvSpPr>
        <p:spPr>
          <a:xfrm>
            <a:off x="1953925" y="4251993"/>
            <a:ext cx="1359578" cy="358775"/>
          </a:xfrm>
          <a:prstGeom prst="rect">
            <a:avLst/>
          </a:prstGeom>
          <a:noFill/>
          <a:ln w="9525">
            <a:noFill/>
          </a:ln>
        </p:spPr>
        <p:txBody>
          <a:bodyPr wrap="square" lIns="0" tIns="0" rIns="0" bIns="0"/>
          <a:lstStyle/>
          <a:p>
            <a:pPr algn="ctr">
              <a:lnSpc>
                <a:spcPts val="1315"/>
              </a:lnSpc>
            </a:pPr>
            <a:r>
              <a:rPr lang="en" altLang="zh-CN" sz="1000" b="1" dirty="0">
                <a:solidFill>
                  <a:srgbClr val="00CEB1"/>
                </a:solidFill>
                <a:latin typeface="Arial" panose="020B0604020202020204" pitchFamily="34" charset="0"/>
                <a:ea typeface="Microsoft YaHei" panose="020B0503020204020204" pitchFamily="34" charset="-122"/>
                <a:cs typeface="Arial" panose="020B0604020202020204" pitchFamily="34" charset="0"/>
              </a:rPr>
              <a:t>GS Capsule</a:t>
            </a:r>
            <a:br>
              <a:rPr lang="en" altLang="zh-CN" sz="1000" b="1" dirty="0">
                <a:solidFill>
                  <a:srgbClr val="00CEB1"/>
                </a:solidFill>
                <a:latin typeface="Arial" panose="020B0604020202020204" pitchFamily="34" charset="0"/>
                <a:ea typeface="Microsoft YaHei" panose="020B0503020204020204" pitchFamily="34" charset="-122"/>
                <a:cs typeface="Arial" panose="020B0604020202020204" pitchFamily="34" charset="0"/>
              </a:rPr>
            </a:br>
            <a:r>
              <a:rPr lang="en-US" altLang="zh-CN" sz="1000" b="1" dirty="0">
                <a:solidFill>
                  <a:srgbClr val="00CEB1"/>
                </a:solidFill>
                <a:latin typeface="Arial" panose="020B0604020202020204" pitchFamily="34" charset="0"/>
                <a:ea typeface="Microsoft YaHei" panose="020B0503020204020204" pitchFamily="34" charset="-122"/>
                <a:cs typeface="Arial" panose="020B0604020202020204" pitchFamily="34" charset="0"/>
              </a:rPr>
              <a:t>America</a:t>
            </a:r>
            <a:endParaRPr lang="en" altLang="zh-CN" sz="1000" b="1" dirty="0">
              <a:solidFill>
                <a:srgbClr val="00CEB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5634" name="object 34"/>
          <p:cNvSpPr/>
          <p:nvPr>
            <p:custDataLst>
              <p:tags r:id="rId26"/>
            </p:custDataLst>
          </p:nvPr>
        </p:nvSpPr>
        <p:spPr>
          <a:xfrm>
            <a:off x="7886700" y="4690099"/>
            <a:ext cx="444500" cy="358775"/>
          </a:xfrm>
          <a:prstGeom prst="rect">
            <a:avLst/>
          </a:prstGeom>
          <a:noFill/>
          <a:ln w="9525">
            <a:noFill/>
          </a:ln>
        </p:spPr>
        <p:txBody>
          <a:bodyPr wrap="square" lIns="0" tIns="0" rIns="0" bIns="0"/>
          <a:lstStyle/>
          <a:p>
            <a:pPr>
              <a:lnSpc>
                <a:spcPts val="1315"/>
              </a:lnSpc>
            </a:pPr>
            <a:r>
              <a:rPr lang="en" altLang="zh-CN" sz="1000" b="1" dirty="0">
                <a:solidFill>
                  <a:srgbClr val="1960DD"/>
                </a:solidFill>
                <a:latin typeface="Arial" panose="020B0604020202020204" pitchFamily="34" charset="0"/>
                <a:ea typeface="NTFQJK+MicrosoftYaHei-Bold" panose="020B0703020204020201" charset="-122"/>
                <a:cs typeface="Arial" panose="020B0604020202020204" pitchFamily="34" charset="0"/>
              </a:rPr>
              <a:t>Europe</a:t>
            </a:r>
            <a:endParaRPr lang="zh-CN" altLang="en-US" sz="1000" b="1" dirty="0">
              <a:solidFill>
                <a:srgbClr val="1960DD"/>
              </a:solidFill>
              <a:latin typeface="Arial" panose="020B0604020202020204" pitchFamily="34" charset="0"/>
              <a:ea typeface="NTFQJK+MicrosoftYaHei-Bold" panose="020B0703020204020201" charset="-122"/>
              <a:cs typeface="Arial" panose="020B0604020202020204" pitchFamily="34" charset="0"/>
            </a:endParaRPr>
          </a:p>
        </p:txBody>
      </p:sp>
      <p:sp>
        <p:nvSpPr>
          <p:cNvPr id="25636" name="object 36"/>
          <p:cNvSpPr/>
          <p:nvPr>
            <p:custDataLst>
              <p:tags r:id="rId27"/>
            </p:custDataLst>
          </p:nvPr>
        </p:nvSpPr>
        <p:spPr>
          <a:xfrm>
            <a:off x="9015413" y="4913936"/>
            <a:ext cx="444500" cy="358775"/>
          </a:xfrm>
          <a:prstGeom prst="rect">
            <a:avLst/>
          </a:prstGeom>
          <a:noFill/>
          <a:ln w="9525">
            <a:noFill/>
          </a:ln>
        </p:spPr>
        <p:txBody>
          <a:bodyPr wrap="square" lIns="0" tIns="0" rIns="0" bIns="0"/>
          <a:lstStyle/>
          <a:p>
            <a:pPr>
              <a:lnSpc>
                <a:spcPts val="1315"/>
              </a:lnSpc>
            </a:pPr>
            <a:r>
              <a:rPr lang="en" altLang="zh-CN" sz="1000" b="1" u="none" strike="noStrike" dirty="0">
                <a:solidFill>
                  <a:srgbClr val="1960DD"/>
                </a:solidFill>
                <a:effectLst/>
                <a:latin typeface="Arial" panose="020B0604020202020204" pitchFamily="34" charset="0"/>
                <a:cs typeface="Arial" panose="020B0604020202020204" pitchFamily="34" charset="0"/>
              </a:rPr>
              <a:t>Asia</a:t>
            </a:r>
            <a:endParaRPr lang="zh-CN" altLang="en-US" sz="1000" b="1" dirty="0">
              <a:solidFill>
                <a:srgbClr val="1960DD"/>
              </a:solidFill>
              <a:latin typeface="Arial" panose="020B0604020202020204" pitchFamily="34" charset="0"/>
              <a:ea typeface="NTFQJK+MicrosoftYaHei-Bold" panose="020B0703020204020201" charset="-122"/>
              <a:cs typeface="Arial" panose="020B0604020202020204" pitchFamily="34" charset="0"/>
            </a:endParaRPr>
          </a:p>
        </p:txBody>
      </p:sp>
      <p:sp>
        <p:nvSpPr>
          <p:cNvPr id="25637" name="object 37"/>
          <p:cNvSpPr/>
          <p:nvPr>
            <p:custDataLst>
              <p:tags r:id="rId28"/>
            </p:custDataLst>
          </p:nvPr>
        </p:nvSpPr>
        <p:spPr>
          <a:xfrm>
            <a:off x="6230938" y="5052049"/>
            <a:ext cx="444500" cy="358775"/>
          </a:xfrm>
          <a:prstGeom prst="rect">
            <a:avLst/>
          </a:prstGeom>
          <a:noFill/>
          <a:ln w="9525">
            <a:noFill/>
          </a:ln>
        </p:spPr>
        <p:txBody>
          <a:bodyPr wrap="square" lIns="0" tIns="0" rIns="0" bIns="0"/>
          <a:lstStyle/>
          <a:p>
            <a:pPr>
              <a:lnSpc>
                <a:spcPts val="1315"/>
              </a:lnSpc>
            </a:pPr>
            <a:r>
              <a:rPr lang="en" altLang="zh-CN" sz="1000" b="1" u="none" strike="noStrike" dirty="0">
                <a:solidFill>
                  <a:srgbClr val="1960DD"/>
                </a:solidFill>
                <a:effectLst/>
                <a:latin typeface="Arial" panose="020B0604020202020204" pitchFamily="34" charset="0"/>
                <a:cs typeface="Arial" panose="020B0604020202020204" pitchFamily="34" charset="0"/>
              </a:rPr>
              <a:t>Africa</a:t>
            </a:r>
            <a:endParaRPr lang="zh-CN" altLang="en-US" sz="1000" b="1" dirty="0">
              <a:solidFill>
                <a:srgbClr val="1960DD"/>
              </a:solidFill>
              <a:latin typeface="Arial" panose="020B0604020202020204" pitchFamily="34" charset="0"/>
              <a:ea typeface="NTFQJK+MicrosoftYaHei-Bold" panose="020B0703020204020201" charset="-122"/>
              <a:cs typeface="Arial" panose="020B0604020202020204" pitchFamily="34" charset="0"/>
            </a:endParaRPr>
          </a:p>
        </p:txBody>
      </p:sp>
      <p:sp>
        <p:nvSpPr>
          <p:cNvPr id="25638" name="object 38"/>
          <p:cNvSpPr/>
          <p:nvPr>
            <p:custDataLst>
              <p:tags r:id="rId29"/>
            </p:custDataLst>
          </p:nvPr>
        </p:nvSpPr>
        <p:spPr>
          <a:xfrm>
            <a:off x="2063749" y="5326621"/>
            <a:ext cx="672521" cy="288990"/>
          </a:xfrm>
          <a:prstGeom prst="rect">
            <a:avLst/>
          </a:prstGeom>
          <a:noFill/>
          <a:ln w="9525">
            <a:noFill/>
          </a:ln>
        </p:spPr>
        <p:txBody>
          <a:bodyPr wrap="square" lIns="0" tIns="0" rIns="0" bIns="0"/>
          <a:lstStyle/>
          <a:p>
            <a:pPr>
              <a:lnSpc>
                <a:spcPts val="1315"/>
              </a:lnSpc>
            </a:pPr>
            <a:r>
              <a:rPr lang="en" altLang="zh-CN" sz="1000" b="1" u="none" strike="noStrike" dirty="0">
                <a:solidFill>
                  <a:srgbClr val="1960DD"/>
                </a:solidFill>
                <a:effectLst/>
                <a:latin typeface="Arial" panose="020B0604020202020204" pitchFamily="34" charset="0"/>
                <a:cs typeface="Arial" panose="020B0604020202020204" pitchFamily="34" charset="0"/>
              </a:rPr>
              <a:t>North America</a:t>
            </a:r>
            <a:endParaRPr lang="zh-CN" altLang="en-US" sz="1000" b="1" dirty="0">
              <a:solidFill>
                <a:srgbClr val="1960DD"/>
              </a:solidFill>
              <a:latin typeface="Arial" panose="020B0604020202020204" pitchFamily="34" charset="0"/>
              <a:ea typeface="NTFQJK+MicrosoftYaHei-Bold" panose="020B0703020204020201" charset="-122"/>
              <a:cs typeface="Arial" panose="020B0604020202020204" pitchFamily="34" charset="0"/>
            </a:endParaRPr>
          </a:p>
        </p:txBody>
      </p:sp>
      <p:sp>
        <p:nvSpPr>
          <p:cNvPr id="25639" name="object 39"/>
          <p:cNvSpPr/>
          <p:nvPr>
            <p:custDataLst>
              <p:tags r:id="rId30"/>
            </p:custDataLst>
          </p:nvPr>
        </p:nvSpPr>
        <p:spPr>
          <a:xfrm>
            <a:off x="3767424" y="5615611"/>
            <a:ext cx="654050" cy="353343"/>
          </a:xfrm>
          <a:prstGeom prst="rect">
            <a:avLst/>
          </a:prstGeom>
          <a:noFill/>
          <a:ln w="9525">
            <a:noFill/>
          </a:ln>
        </p:spPr>
        <p:txBody>
          <a:bodyPr wrap="square" lIns="0" tIns="0" rIns="0" bIns="0"/>
          <a:lstStyle/>
          <a:p>
            <a:pPr>
              <a:lnSpc>
                <a:spcPts val="1315"/>
              </a:lnSpc>
            </a:pPr>
            <a:r>
              <a:rPr lang="en" altLang="zh-CN" sz="1000" b="1" u="none" strike="noStrike" dirty="0">
                <a:solidFill>
                  <a:srgbClr val="1960DD"/>
                </a:solidFill>
                <a:effectLst/>
                <a:latin typeface="Arial" panose="020B0604020202020204" pitchFamily="34" charset="0"/>
                <a:cs typeface="Arial" panose="020B0604020202020204" pitchFamily="34" charset="0"/>
              </a:rPr>
              <a:t>South </a:t>
            </a:r>
            <a:r>
              <a:rPr lang="en" altLang="zh-CN" sz="1000" b="1" dirty="0">
                <a:solidFill>
                  <a:srgbClr val="1960DD"/>
                </a:solidFill>
                <a:latin typeface="Arial" panose="020B0604020202020204" pitchFamily="34" charset="0"/>
                <a:cs typeface="Arial" panose="020B0604020202020204" pitchFamily="34" charset="0"/>
              </a:rPr>
              <a:t>A</a:t>
            </a:r>
            <a:r>
              <a:rPr lang="en" altLang="zh-CN" sz="1000" b="1" u="none" strike="noStrike" dirty="0">
                <a:solidFill>
                  <a:srgbClr val="1960DD"/>
                </a:solidFill>
                <a:effectLst/>
                <a:latin typeface="Arial" panose="020B0604020202020204" pitchFamily="34" charset="0"/>
                <a:cs typeface="Arial" panose="020B0604020202020204" pitchFamily="34" charset="0"/>
              </a:rPr>
              <a:t>merica</a:t>
            </a:r>
            <a:endParaRPr lang="zh-CN" altLang="en-US" sz="1000" b="1" dirty="0">
              <a:solidFill>
                <a:srgbClr val="1960DD"/>
              </a:solidFill>
              <a:latin typeface="Arial" panose="020B0604020202020204" pitchFamily="34" charset="0"/>
              <a:ea typeface="NTFQJK+MicrosoftYaHei-Bold" panose="020B0703020204020201" charset="-122"/>
              <a:cs typeface="Arial" panose="020B0604020202020204" pitchFamily="34" charset="0"/>
            </a:endParaRPr>
          </a:p>
        </p:txBody>
      </p:sp>
      <p:sp>
        <p:nvSpPr>
          <p:cNvPr id="25640" name="object 40"/>
          <p:cNvSpPr/>
          <p:nvPr>
            <p:custDataLst>
              <p:tags r:id="rId31"/>
            </p:custDataLst>
          </p:nvPr>
        </p:nvSpPr>
        <p:spPr>
          <a:xfrm>
            <a:off x="9880887" y="6096231"/>
            <a:ext cx="714376" cy="289447"/>
          </a:xfrm>
          <a:prstGeom prst="rect">
            <a:avLst/>
          </a:prstGeom>
          <a:noFill/>
          <a:ln w="9525">
            <a:noFill/>
          </a:ln>
        </p:spPr>
        <p:txBody>
          <a:bodyPr wrap="square" lIns="0" tIns="0" rIns="0" bIns="0"/>
          <a:lstStyle/>
          <a:p>
            <a:pPr>
              <a:lnSpc>
                <a:spcPts val="1315"/>
              </a:lnSpc>
            </a:pPr>
            <a:r>
              <a:rPr lang="en" altLang="zh-CN" sz="1000" b="1" u="none" strike="noStrike" dirty="0">
                <a:solidFill>
                  <a:srgbClr val="1960DD"/>
                </a:solidFill>
                <a:effectLst/>
                <a:latin typeface="Arial" panose="020B0604020202020204" pitchFamily="34" charset="0"/>
                <a:cs typeface="Arial" panose="020B0604020202020204" pitchFamily="34" charset="0"/>
              </a:rPr>
              <a:t>Australia</a:t>
            </a:r>
            <a:endParaRPr lang="zh-CN" altLang="en-US" sz="1000" b="1" dirty="0">
              <a:solidFill>
                <a:srgbClr val="1960DD"/>
              </a:solidFill>
              <a:latin typeface="Arial" panose="020B0604020202020204" pitchFamily="34" charset="0"/>
              <a:ea typeface="NTFQJK+MicrosoftYaHei-Bold" panose="020B0703020204020201" charset="-122"/>
              <a:cs typeface="Arial" panose="020B0604020202020204" pitchFamily="34" charset="0"/>
            </a:endParaRPr>
          </a:p>
        </p:txBody>
      </p:sp>
      <p:pic>
        <p:nvPicPr>
          <p:cNvPr id="6" name="图片 5" descr="iocn"/>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9653270" y="5032262"/>
            <a:ext cx="90720" cy="126000"/>
          </a:xfrm>
          <a:prstGeom prst="rect">
            <a:avLst/>
          </a:prstGeom>
        </p:spPr>
      </p:pic>
      <p:pic>
        <p:nvPicPr>
          <p:cNvPr id="3" name="图像" descr="图像">
            <a:extLst>
              <a:ext uri="{FF2B5EF4-FFF2-40B4-BE49-F238E27FC236}">
                <a16:creationId xmlns:a16="http://schemas.microsoft.com/office/drawing/2014/main" id="{54FD9564-C68E-335B-EB87-F6D01620E75A}"/>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060940" y="294640"/>
            <a:ext cx="1714500" cy="518795"/>
          </a:xfrm>
          <a:prstGeom prst="rect">
            <a:avLst/>
          </a:prstGeom>
          <a:ln w="12700">
            <a:miter lim="4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9DE1152-9411-E358-6997-977D1495F3CA}"/>
              </a:ext>
            </a:extLst>
          </p:cNvPr>
          <p:cNvGrpSpPr/>
          <p:nvPr/>
        </p:nvGrpSpPr>
        <p:grpSpPr>
          <a:xfrm>
            <a:off x="9351883" y="5980608"/>
            <a:ext cx="2069903" cy="227581"/>
            <a:chOff x="1073769" y="6115720"/>
            <a:chExt cx="2069903" cy="227581"/>
          </a:xfrm>
        </p:grpSpPr>
        <p:cxnSp>
          <p:nvCxnSpPr>
            <p:cNvPr id="3" name="直线连接符 2">
              <a:extLst>
                <a:ext uri="{FF2B5EF4-FFF2-40B4-BE49-F238E27FC236}">
                  <a16:creationId xmlns:a16="http://schemas.microsoft.com/office/drawing/2014/main" id="{47358873-C4E9-6A5A-125B-023D39757D1A}"/>
                </a:ext>
              </a:extLst>
            </p:cNvPr>
            <p:cNvCxnSpPr>
              <a:cxnSpLocks/>
            </p:cNvCxnSpPr>
            <p:nvPr/>
          </p:nvCxnSpPr>
          <p:spPr>
            <a:xfrm>
              <a:off x="1073769" y="6337893"/>
              <a:ext cx="1658319" cy="0"/>
            </a:xfrm>
            <a:prstGeom prst="line">
              <a:avLst/>
            </a:prstGeom>
            <a:ln w="28575">
              <a:solidFill>
                <a:srgbClr val="1960D3"/>
              </a:solidFill>
            </a:ln>
          </p:spPr>
          <p:style>
            <a:lnRef idx="1">
              <a:schemeClr val="accent1"/>
            </a:lnRef>
            <a:fillRef idx="0">
              <a:schemeClr val="accent1"/>
            </a:fillRef>
            <a:effectRef idx="0">
              <a:schemeClr val="accent1"/>
            </a:effectRef>
            <a:fontRef idx="minor">
              <a:schemeClr val="tx1"/>
            </a:fontRef>
          </p:style>
        </p:cxnSp>
        <p:cxnSp>
          <p:nvCxnSpPr>
            <p:cNvPr id="4" name="直线连接符 3">
              <a:extLst>
                <a:ext uri="{FF2B5EF4-FFF2-40B4-BE49-F238E27FC236}">
                  <a16:creationId xmlns:a16="http://schemas.microsoft.com/office/drawing/2014/main" id="{A137EA97-1964-337F-8EF6-C3937342B3BF}"/>
                </a:ext>
              </a:extLst>
            </p:cNvPr>
            <p:cNvCxnSpPr>
              <a:cxnSpLocks/>
            </p:cNvCxnSpPr>
            <p:nvPr/>
          </p:nvCxnSpPr>
          <p:spPr>
            <a:xfrm flipV="1">
              <a:off x="2732088" y="6115720"/>
              <a:ext cx="411584" cy="227581"/>
            </a:xfrm>
            <a:prstGeom prst="line">
              <a:avLst/>
            </a:prstGeom>
            <a:ln w="28575">
              <a:solidFill>
                <a:srgbClr val="1960D3"/>
              </a:solidFill>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3F019B8B-9C5C-5394-A45C-0C9C3D2DB855}"/>
              </a:ext>
            </a:extLst>
          </p:cNvPr>
          <p:cNvGrpSpPr/>
          <p:nvPr/>
        </p:nvGrpSpPr>
        <p:grpSpPr>
          <a:xfrm>
            <a:off x="6630276" y="5986016"/>
            <a:ext cx="2069903" cy="227581"/>
            <a:chOff x="1073769" y="6115720"/>
            <a:chExt cx="2069903" cy="227581"/>
          </a:xfrm>
        </p:grpSpPr>
        <p:cxnSp>
          <p:nvCxnSpPr>
            <p:cNvPr id="6" name="直线连接符 5">
              <a:extLst>
                <a:ext uri="{FF2B5EF4-FFF2-40B4-BE49-F238E27FC236}">
                  <a16:creationId xmlns:a16="http://schemas.microsoft.com/office/drawing/2014/main" id="{B4906E0D-9248-ACFD-FAD0-FF1F88856893}"/>
                </a:ext>
              </a:extLst>
            </p:cNvPr>
            <p:cNvCxnSpPr>
              <a:cxnSpLocks/>
            </p:cNvCxnSpPr>
            <p:nvPr/>
          </p:nvCxnSpPr>
          <p:spPr>
            <a:xfrm>
              <a:off x="1073769" y="6337893"/>
              <a:ext cx="1658319" cy="0"/>
            </a:xfrm>
            <a:prstGeom prst="line">
              <a:avLst/>
            </a:prstGeom>
            <a:ln w="28575">
              <a:solidFill>
                <a:srgbClr val="00CEB1"/>
              </a:solidFill>
            </a:ln>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6C1108CA-9581-24ED-AD3C-7E0C7D9604FD}"/>
                </a:ext>
              </a:extLst>
            </p:cNvPr>
            <p:cNvCxnSpPr>
              <a:cxnSpLocks/>
            </p:cNvCxnSpPr>
            <p:nvPr/>
          </p:nvCxnSpPr>
          <p:spPr>
            <a:xfrm flipV="1">
              <a:off x="2732088" y="6115720"/>
              <a:ext cx="411584" cy="227581"/>
            </a:xfrm>
            <a:prstGeom prst="line">
              <a:avLst/>
            </a:prstGeom>
            <a:ln w="28575">
              <a:solidFill>
                <a:srgbClr val="00CEB1"/>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8C7F9E3F-8BE8-006D-B40F-F4EDEA05AC8B}"/>
              </a:ext>
            </a:extLst>
          </p:cNvPr>
          <p:cNvGrpSpPr/>
          <p:nvPr/>
        </p:nvGrpSpPr>
        <p:grpSpPr>
          <a:xfrm>
            <a:off x="3860416" y="5975596"/>
            <a:ext cx="2069903" cy="227581"/>
            <a:chOff x="1073769" y="6115720"/>
            <a:chExt cx="2069903" cy="227581"/>
          </a:xfrm>
        </p:grpSpPr>
        <p:cxnSp>
          <p:nvCxnSpPr>
            <p:cNvPr id="9" name="直线连接符 8">
              <a:extLst>
                <a:ext uri="{FF2B5EF4-FFF2-40B4-BE49-F238E27FC236}">
                  <a16:creationId xmlns:a16="http://schemas.microsoft.com/office/drawing/2014/main" id="{6F7E4EDA-E9D1-D611-9CAB-0B52B32111F7}"/>
                </a:ext>
              </a:extLst>
            </p:cNvPr>
            <p:cNvCxnSpPr>
              <a:cxnSpLocks/>
            </p:cNvCxnSpPr>
            <p:nvPr/>
          </p:nvCxnSpPr>
          <p:spPr>
            <a:xfrm>
              <a:off x="1073769" y="6337893"/>
              <a:ext cx="1658319" cy="0"/>
            </a:xfrm>
            <a:prstGeom prst="line">
              <a:avLst/>
            </a:prstGeom>
            <a:ln w="28575">
              <a:solidFill>
                <a:srgbClr val="1960D3"/>
              </a:solidFill>
            </a:ln>
          </p:spPr>
          <p:style>
            <a:lnRef idx="1">
              <a:schemeClr val="accent1"/>
            </a:lnRef>
            <a:fillRef idx="0">
              <a:schemeClr val="accent1"/>
            </a:fillRef>
            <a:effectRef idx="0">
              <a:schemeClr val="accent1"/>
            </a:effectRef>
            <a:fontRef idx="minor">
              <a:schemeClr val="tx1"/>
            </a:fontRef>
          </p:style>
        </p:cxnSp>
        <p:cxnSp>
          <p:nvCxnSpPr>
            <p:cNvPr id="10" name="直线连接符 9">
              <a:extLst>
                <a:ext uri="{FF2B5EF4-FFF2-40B4-BE49-F238E27FC236}">
                  <a16:creationId xmlns:a16="http://schemas.microsoft.com/office/drawing/2014/main" id="{34695EE7-5738-8E70-D38F-C10090EE9888}"/>
                </a:ext>
              </a:extLst>
            </p:cNvPr>
            <p:cNvCxnSpPr>
              <a:cxnSpLocks/>
            </p:cNvCxnSpPr>
            <p:nvPr/>
          </p:nvCxnSpPr>
          <p:spPr>
            <a:xfrm flipV="1">
              <a:off x="2732088" y="6115720"/>
              <a:ext cx="411584" cy="227581"/>
            </a:xfrm>
            <a:prstGeom prst="line">
              <a:avLst/>
            </a:prstGeom>
            <a:ln w="28575">
              <a:solidFill>
                <a:srgbClr val="1960D3"/>
              </a:solidFill>
            </a:ln>
          </p:spPr>
          <p:style>
            <a:lnRef idx="1">
              <a:schemeClr val="accent1"/>
            </a:lnRef>
            <a:fillRef idx="0">
              <a:schemeClr val="accent1"/>
            </a:fillRef>
            <a:effectRef idx="0">
              <a:schemeClr val="accent1"/>
            </a:effectRef>
            <a:fontRef idx="minor">
              <a:schemeClr val="tx1"/>
            </a:fontRef>
          </p:style>
        </p:cxnSp>
      </p:grpSp>
      <p:sp>
        <p:nvSpPr>
          <p:cNvPr id="11" name="object 17">
            <a:extLst>
              <a:ext uri="{FF2B5EF4-FFF2-40B4-BE49-F238E27FC236}">
                <a16:creationId xmlns:a16="http://schemas.microsoft.com/office/drawing/2014/main" id="{6720DE49-7DF0-20FC-E8EC-1C8D6CE7B2C2}"/>
              </a:ext>
            </a:extLst>
          </p:cNvPr>
          <p:cNvSpPr/>
          <p:nvPr>
            <p:custDataLst>
              <p:tags r:id="rId1"/>
            </p:custDataLst>
          </p:nvPr>
        </p:nvSpPr>
        <p:spPr>
          <a:xfrm>
            <a:off x="547688" y="392113"/>
            <a:ext cx="2654300" cy="2659062"/>
          </a:xfrm>
          <a:prstGeom prst="rect">
            <a:avLst/>
          </a:prstGeom>
          <a:noFill/>
          <a:ln w="9525">
            <a:noFill/>
          </a:ln>
        </p:spPr>
        <p:txBody>
          <a:bodyPr wrap="square" lIns="0" tIns="0" rIns="0" bIns="0"/>
          <a:lstStyle/>
          <a:p>
            <a:pPr>
              <a:lnSpc>
                <a:spcPts val="8925"/>
              </a:lnSpc>
            </a:pPr>
            <a:endParaRPr lang="en-US" altLang="zh-CN" sz="8000" b="1" dirty="0">
              <a:solidFill>
                <a:srgbClr val="1960D3"/>
              </a:solidFill>
              <a:latin typeface="Arial" panose="020B0604020202020204" pitchFamily="34" charset="0"/>
              <a:cs typeface="Arial" panose="020B0604020202020204" pitchFamily="34" charset="0"/>
            </a:endParaRPr>
          </a:p>
        </p:txBody>
      </p:sp>
      <p:sp>
        <p:nvSpPr>
          <p:cNvPr id="12" name="object 18">
            <a:extLst>
              <a:ext uri="{FF2B5EF4-FFF2-40B4-BE49-F238E27FC236}">
                <a16:creationId xmlns:a16="http://schemas.microsoft.com/office/drawing/2014/main" id="{D80D6716-1A26-EC06-1726-9981417BCB65}"/>
              </a:ext>
            </a:extLst>
          </p:cNvPr>
          <p:cNvSpPr/>
          <p:nvPr>
            <p:custDataLst>
              <p:tags r:id="rId2"/>
            </p:custDataLst>
          </p:nvPr>
        </p:nvSpPr>
        <p:spPr>
          <a:xfrm>
            <a:off x="623887" y="867659"/>
            <a:ext cx="4993585" cy="426889"/>
          </a:xfrm>
          <a:prstGeom prst="rect">
            <a:avLst/>
          </a:prstGeom>
          <a:noFill/>
          <a:ln w="9525">
            <a:noFill/>
          </a:ln>
        </p:spPr>
        <p:txBody>
          <a:bodyPr wrap="square" lIns="0" tIns="0" rIns="0" bIns="0"/>
          <a:lstStyle/>
          <a:p>
            <a:pPr marL="0" marR="0" lvl="0" indent="0" algn="l" defTabSz="914400" rtl="0" eaLnBrk="1" fontAlgn="base" latinLnBrk="0" hangingPunct="1">
              <a:lnSpc>
                <a:spcPts val="3690"/>
              </a:lnSpc>
              <a:spcBef>
                <a:spcPct val="0"/>
              </a:spcBef>
              <a:spcAft>
                <a:spcPct val="0"/>
              </a:spcAft>
              <a:buClrTx/>
              <a:buSzPct val="100000"/>
              <a:buFont typeface="Calibri" panose="020F0502020204030204"/>
              <a:buNone/>
              <a:tabLst/>
              <a:defRPr/>
            </a:pPr>
            <a:r>
              <a:rPr kumimoji="0" lang="en" altLang="zh-CN" sz="2800" b="1" i="0" u="none" strike="noStrike" kern="1200" cap="none" spc="0" normalizeH="0" baseline="0" noProof="0" dirty="0">
                <a:ln>
                  <a:noFill/>
                </a:ln>
                <a:solidFill>
                  <a:srgbClr val="1960DD"/>
                </a:solidFill>
                <a:effectLst/>
                <a:uLnTx/>
                <a:uFillTx/>
                <a:latin typeface="Arial" panose="020B0604020202020204" pitchFamily="34" charset="0"/>
                <a:ea typeface="微软雅黑" panose="020B0503020204020204" charset="-122"/>
                <a:cs typeface="Arial" panose="020B0604020202020204" pitchFamily="34" charset="0"/>
              </a:rPr>
              <a:t>Product Portfolio</a:t>
            </a:r>
          </a:p>
          <a:p>
            <a:pPr marL="0" marR="0" lvl="0" indent="0" algn="l" defTabSz="914400" rtl="0" eaLnBrk="1" fontAlgn="base" latinLnBrk="0" hangingPunct="1">
              <a:lnSpc>
                <a:spcPts val="3690"/>
              </a:lnSpc>
              <a:spcBef>
                <a:spcPct val="0"/>
              </a:spcBef>
              <a:spcAft>
                <a:spcPct val="0"/>
              </a:spcAft>
              <a:buClrTx/>
              <a:buSzPct val="100000"/>
              <a:buFont typeface="Calibri" panose="020F0502020204030204"/>
              <a:buNone/>
              <a:tabLst/>
              <a:defRPr/>
            </a:pPr>
            <a:endParaRPr kumimoji="0" lang="zh-CN" altLang="en-US" sz="2800" b="1" i="0" u="none" strike="noStrike" kern="1200" cap="none" spc="0" normalizeH="0" baseline="0" noProof="0" dirty="0">
              <a:ln>
                <a:noFill/>
              </a:ln>
              <a:solidFill>
                <a:srgbClr val="1960DD"/>
              </a:solidFill>
              <a:effectLst/>
              <a:uLnTx/>
              <a:uFillTx/>
              <a:latin typeface="Arial" panose="020B0604020202020204" pitchFamily="34" charset="0"/>
              <a:ea typeface="微软雅黑" panose="020B0503020204020204" charset="-122"/>
              <a:cs typeface="Arial" panose="020B0604020202020204" pitchFamily="34" charset="0"/>
            </a:endParaRPr>
          </a:p>
          <a:p>
            <a:pPr>
              <a:lnSpc>
                <a:spcPts val="3690"/>
              </a:lnSpc>
            </a:pPr>
            <a:endParaRPr lang="zh-CN" altLang="en-US" sz="2800" b="1" dirty="0">
              <a:solidFill>
                <a:srgbClr val="1960D3"/>
              </a:solidFill>
              <a:latin typeface="Arial" panose="020B0604020202020204" pitchFamily="34" charset="0"/>
              <a:ea typeface="微软雅黑" panose="020B0503020204020204" charset="-122"/>
              <a:cs typeface="Arial" panose="020B0604020202020204" pitchFamily="34" charset="0"/>
            </a:endParaRPr>
          </a:p>
        </p:txBody>
      </p:sp>
      <p:sp>
        <p:nvSpPr>
          <p:cNvPr id="13" name="object 19">
            <a:extLst>
              <a:ext uri="{FF2B5EF4-FFF2-40B4-BE49-F238E27FC236}">
                <a16:creationId xmlns:a16="http://schemas.microsoft.com/office/drawing/2014/main" id="{0B92F50C-36C2-A043-7437-A720F8DD1E8D}"/>
              </a:ext>
            </a:extLst>
          </p:cNvPr>
          <p:cNvSpPr/>
          <p:nvPr>
            <p:custDataLst>
              <p:tags r:id="rId3"/>
            </p:custDataLst>
          </p:nvPr>
        </p:nvSpPr>
        <p:spPr>
          <a:xfrm>
            <a:off x="1292324" y="3721891"/>
            <a:ext cx="1480223" cy="500063"/>
          </a:xfrm>
          <a:prstGeom prst="rect">
            <a:avLst/>
          </a:prstGeom>
          <a:noFill/>
          <a:ln w="9525">
            <a:noFill/>
          </a:ln>
        </p:spPr>
        <p:txBody>
          <a:bodyPr wrap="square" lIns="0" tIns="0" rIns="0" bIns="0"/>
          <a:lstStyle/>
          <a:p>
            <a:pPr marL="0" marR="0" lvl="0" indent="0" algn="ctr" defTabSz="914400" rtl="0" eaLnBrk="1" fontAlgn="base" latinLnBrk="0" hangingPunct="1">
              <a:lnSpc>
                <a:spcPts val="1840"/>
              </a:lnSpc>
              <a:spcBef>
                <a:spcPct val="0"/>
              </a:spcBef>
              <a:spcAft>
                <a:spcPct val="0"/>
              </a:spcAft>
              <a:buClrTx/>
              <a:buSzPct val="100000"/>
              <a:buFont typeface="Calibri" panose="020F0502020204030204"/>
              <a:buNone/>
              <a:tabLst/>
              <a:defRPr/>
            </a:pPr>
            <a:r>
              <a:rPr kumimoji="0" lang="en" altLang="zh-CN" sz="1400" b="1" i="0" u="none" strike="noStrike" kern="1200" cap="none" spc="0" normalizeH="0" baseline="0" noProof="0" dirty="0">
                <a:ln>
                  <a:noFill/>
                </a:ln>
                <a:solidFill>
                  <a:srgbClr val="00CEB1"/>
                </a:solidFill>
                <a:effectLst/>
                <a:uLnTx/>
                <a:uFillTx/>
                <a:latin typeface="Arial" panose="020B0604020202020204" pitchFamily="34" charset="0"/>
                <a:ea typeface="LCQDSA+MicrosoftYaHei-Bold" panose="020B0703020204020201" charset="-122"/>
                <a:cs typeface="Arial" panose="020B0604020202020204" pitchFamily="34" charset="0"/>
              </a:rPr>
              <a:t>Gelatin Capsule</a:t>
            </a:r>
          </a:p>
        </p:txBody>
      </p:sp>
      <p:sp>
        <p:nvSpPr>
          <p:cNvPr id="14" name="object 20">
            <a:extLst>
              <a:ext uri="{FF2B5EF4-FFF2-40B4-BE49-F238E27FC236}">
                <a16:creationId xmlns:a16="http://schemas.microsoft.com/office/drawing/2014/main" id="{1ED73335-75A2-DA22-EAFB-28EE21EC98A1}"/>
              </a:ext>
            </a:extLst>
          </p:cNvPr>
          <p:cNvSpPr/>
          <p:nvPr>
            <p:custDataLst>
              <p:tags r:id="rId4"/>
            </p:custDataLst>
          </p:nvPr>
        </p:nvSpPr>
        <p:spPr>
          <a:xfrm>
            <a:off x="3958733" y="3707627"/>
            <a:ext cx="1682750" cy="500063"/>
          </a:xfrm>
          <a:prstGeom prst="rect">
            <a:avLst/>
          </a:prstGeom>
          <a:noFill/>
          <a:ln w="9525">
            <a:noFill/>
          </a:ln>
        </p:spPr>
        <p:txBody>
          <a:bodyPr wrap="square" lIns="0" tIns="0" rIns="0" bIns="0"/>
          <a:lstStyle/>
          <a:p>
            <a:pPr marL="0" marR="0" lvl="0" indent="0" algn="ctr" defTabSz="914400" rtl="0" eaLnBrk="1" fontAlgn="base" latinLnBrk="0" hangingPunct="1">
              <a:lnSpc>
                <a:spcPts val="1840"/>
              </a:lnSpc>
              <a:spcBef>
                <a:spcPct val="0"/>
              </a:spcBef>
              <a:spcAft>
                <a:spcPct val="0"/>
              </a:spcAft>
              <a:buClrTx/>
              <a:buSzPct val="100000"/>
              <a:buFont typeface="Calibri" panose="020F0502020204030204"/>
              <a:buNone/>
              <a:tabLst/>
              <a:defRPr/>
            </a:pPr>
            <a:r>
              <a:rPr kumimoji="0" lang="en" altLang="zh-CN" sz="1400" b="1" i="0" u="none" strike="noStrike" kern="1200" cap="none" spc="0" normalizeH="0" baseline="0" noProof="0" dirty="0">
                <a:ln>
                  <a:noFill/>
                </a:ln>
                <a:solidFill>
                  <a:srgbClr val="1960D3"/>
                </a:solidFill>
                <a:effectLst/>
                <a:uLnTx/>
                <a:uFillTx/>
                <a:latin typeface="Arial" panose="020B0604020202020204" pitchFamily="34" charset="0"/>
                <a:ea typeface="LCQDSA+MicrosoftYaHei-Bold" panose="020B0703020204020201" charset="-122"/>
                <a:cs typeface="Arial" panose="020B0604020202020204" pitchFamily="34" charset="0"/>
              </a:rPr>
              <a:t>HPMC Capsule</a:t>
            </a:r>
          </a:p>
        </p:txBody>
      </p:sp>
      <p:sp>
        <p:nvSpPr>
          <p:cNvPr id="15" name="object 21">
            <a:extLst>
              <a:ext uri="{FF2B5EF4-FFF2-40B4-BE49-F238E27FC236}">
                <a16:creationId xmlns:a16="http://schemas.microsoft.com/office/drawing/2014/main" id="{C2EDC5A5-A2AC-C39E-49C5-637209773FD3}"/>
              </a:ext>
            </a:extLst>
          </p:cNvPr>
          <p:cNvSpPr/>
          <p:nvPr>
            <p:custDataLst>
              <p:tags r:id="rId5"/>
            </p:custDataLst>
          </p:nvPr>
        </p:nvSpPr>
        <p:spPr>
          <a:xfrm>
            <a:off x="6791833" y="3707626"/>
            <a:ext cx="1506537" cy="500063"/>
          </a:xfrm>
          <a:prstGeom prst="rect">
            <a:avLst/>
          </a:prstGeom>
          <a:noFill/>
          <a:ln w="9525">
            <a:noFill/>
          </a:ln>
        </p:spPr>
        <p:txBody>
          <a:bodyPr wrap="square" lIns="0" tIns="0" rIns="0" bIns="0"/>
          <a:lstStyle/>
          <a:p>
            <a:pPr marL="0" marR="0" lvl="0" indent="0" algn="ctr" defTabSz="914400" rtl="0" eaLnBrk="1" fontAlgn="base" latinLnBrk="0" hangingPunct="1">
              <a:lnSpc>
                <a:spcPts val="1840"/>
              </a:lnSpc>
              <a:spcBef>
                <a:spcPct val="0"/>
              </a:spcBef>
              <a:spcAft>
                <a:spcPct val="0"/>
              </a:spcAft>
              <a:buClrTx/>
              <a:buSzPct val="100000"/>
              <a:buFont typeface="Calibri" panose="020F0502020204030204"/>
              <a:buNone/>
              <a:tabLst/>
              <a:defRPr/>
            </a:pPr>
            <a:r>
              <a:rPr kumimoji="0" lang="en" altLang="zh-CN" sz="1400" b="1" i="0" u="none" strike="noStrike" kern="1200" cap="none" spc="0" normalizeH="0" baseline="0" noProof="0" dirty="0" err="1">
                <a:ln>
                  <a:noFill/>
                </a:ln>
                <a:solidFill>
                  <a:srgbClr val="00CEB1"/>
                </a:solidFill>
                <a:effectLst/>
                <a:uLnTx/>
                <a:uFillTx/>
                <a:latin typeface="Arial" panose="020B0604020202020204" pitchFamily="34" charset="0"/>
                <a:ea typeface="LCQDSA+MicrosoftYaHei-Bold" panose="020B0703020204020201" charset="-122"/>
                <a:cs typeface="Arial" panose="020B0604020202020204" pitchFamily="34" charset="0"/>
              </a:rPr>
              <a:t>Pullu</a:t>
            </a:r>
            <a:r>
              <a:rPr kumimoji="0" lang="en-US" altLang="zh-CN" sz="1400" b="1" i="0" u="none" strike="noStrike" kern="1200" cap="none" spc="0" normalizeH="0" baseline="0" noProof="0" dirty="0">
                <a:ln>
                  <a:noFill/>
                </a:ln>
                <a:solidFill>
                  <a:srgbClr val="00CEB1"/>
                </a:solidFill>
                <a:effectLst/>
                <a:uLnTx/>
                <a:uFillTx/>
                <a:latin typeface="Arial" panose="020B0604020202020204" pitchFamily="34" charset="0"/>
                <a:ea typeface="LCQDSA+MicrosoftYaHei-Bold" panose="020B0703020204020201" charset="-122"/>
                <a:cs typeface="Arial" panose="020B0604020202020204" pitchFamily="34" charset="0"/>
              </a:rPr>
              <a:t>l</a:t>
            </a:r>
            <a:r>
              <a:rPr kumimoji="0" lang="en" altLang="zh-CN" sz="1400" b="1" i="0" u="none" strike="noStrike" kern="1200" cap="none" spc="0" normalizeH="0" baseline="0" noProof="0" dirty="0">
                <a:ln>
                  <a:noFill/>
                </a:ln>
                <a:solidFill>
                  <a:srgbClr val="00CEB1"/>
                </a:solidFill>
                <a:effectLst/>
                <a:uLnTx/>
                <a:uFillTx/>
                <a:latin typeface="Arial" panose="020B0604020202020204" pitchFamily="34" charset="0"/>
                <a:ea typeface="LCQDSA+MicrosoftYaHei-Bold" panose="020B0703020204020201" charset="-122"/>
                <a:cs typeface="Arial" panose="020B0604020202020204" pitchFamily="34" charset="0"/>
              </a:rPr>
              <a:t>an Capsule</a:t>
            </a:r>
          </a:p>
        </p:txBody>
      </p:sp>
      <p:sp>
        <p:nvSpPr>
          <p:cNvPr id="16" name="object 22">
            <a:extLst>
              <a:ext uri="{FF2B5EF4-FFF2-40B4-BE49-F238E27FC236}">
                <a16:creationId xmlns:a16="http://schemas.microsoft.com/office/drawing/2014/main" id="{9129F4DB-1686-000A-5768-8812A9EFAFB7}"/>
              </a:ext>
            </a:extLst>
          </p:cNvPr>
          <p:cNvSpPr/>
          <p:nvPr>
            <p:custDataLst>
              <p:tags r:id="rId6"/>
            </p:custDataLst>
          </p:nvPr>
        </p:nvSpPr>
        <p:spPr>
          <a:xfrm>
            <a:off x="9477653" y="3721891"/>
            <a:ext cx="1599923" cy="500063"/>
          </a:xfrm>
          <a:prstGeom prst="rect">
            <a:avLst/>
          </a:prstGeom>
          <a:noFill/>
          <a:ln w="9525">
            <a:noFill/>
          </a:ln>
        </p:spPr>
        <p:txBody>
          <a:bodyPr wrap="square" lIns="0" tIns="0" rIns="0" bIns="0"/>
          <a:lstStyle/>
          <a:p>
            <a:pPr marL="0" marR="0" lvl="0" indent="0" algn="ctr" defTabSz="914400" rtl="0" eaLnBrk="1" fontAlgn="base" latinLnBrk="0" hangingPunct="1">
              <a:lnSpc>
                <a:spcPts val="1840"/>
              </a:lnSpc>
              <a:spcBef>
                <a:spcPct val="0"/>
              </a:spcBef>
              <a:spcAft>
                <a:spcPct val="0"/>
              </a:spcAft>
              <a:buClrTx/>
              <a:buSzPct val="100000"/>
              <a:buFont typeface="Calibri" panose="020F0502020204030204"/>
              <a:buNone/>
              <a:tabLst/>
              <a:defRPr/>
            </a:pPr>
            <a:r>
              <a:rPr kumimoji="0" lang="en" altLang="zh-CN" sz="1400" b="1" i="0" u="none" strike="noStrike" kern="1200" cap="none" spc="0" normalizeH="0" baseline="0" noProof="0" dirty="0">
                <a:ln>
                  <a:noFill/>
                </a:ln>
                <a:solidFill>
                  <a:srgbClr val="1960D3"/>
                </a:solidFill>
                <a:effectLst/>
                <a:uLnTx/>
                <a:uFillTx/>
                <a:latin typeface="Arial" panose="020B0604020202020204" pitchFamily="34" charset="0"/>
                <a:ea typeface="LCQDSA+MicrosoftYaHei-Bold" panose="020B0703020204020201" charset="-122"/>
                <a:cs typeface="Arial" panose="020B0604020202020204" pitchFamily="34" charset="0"/>
              </a:rPr>
              <a:t>Enteric Capsule</a:t>
            </a:r>
          </a:p>
        </p:txBody>
      </p:sp>
      <p:sp>
        <p:nvSpPr>
          <p:cNvPr id="17" name="object 23">
            <a:extLst>
              <a:ext uri="{FF2B5EF4-FFF2-40B4-BE49-F238E27FC236}">
                <a16:creationId xmlns:a16="http://schemas.microsoft.com/office/drawing/2014/main" id="{AA7D4648-BE38-3906-FA29-E1FE9D0332C9}"/>
              </a:ext>
            </a:extLst>
          </p:cNvPr>
          <p:cNvSpPr/>
          <p:nvPr>
            <p:custDataLst>
              <p:tags r:id="rId7"/>
            </p:custDataLst>
          </p:nvPr>
        </p:nvSpPr>
        <p:spPr>
          <a:xfrm>
            <a:off x="4178627" y="4183854"/>
            <a:ext cx="1971858" cy="1935757"/>
          </a:xfrm>
          <a:prstGeom prst="rect">
            <a:avLst/>
          </a:prstGeom>
          <a:noFill/>
          <a:ln w="9525">
            <a:noFill/>
          </a:ln>
        </p:spPr>
        <p:txBody>
          <a:bodyPr wrap="square" lIns="0" tIns="0" rIns="0" bIns="0"/>
          <a:lstStyle/>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Low moisture content</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Vegan</a:t>
            </a:r>
            <a:endParaRPr kumimoji="0" lang="en" altLang="zh-CN" sz="1200" b="0"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US"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Perfect option for moisture sensitive ingredients</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US"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Machinability</a:t>
            </a: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 99.9% </a:t>
            </a:r>
          </a:p>
        </p:txBody>
      </p:sp>
      <p:sp>
        <p:nvSpPr>
          <p:cNvPr id="18" name="object 24">
            <a:extLst>
              <a:ext uri="{FF2B5EF4-FFF2-40B4-BE49-F238E27FC236}">
                <a16:creationId xmlns:a16="http://schemas.microsoft.com/office/drawing/2014/main" id="{F686CCC7-B604-34D5-A752-ADDC012F3CB6}"/>
              </a:ext>
            </a:extLst>
          </p:cNvPr>
          <p:cNvSpPr/>
          <p:nvPr>
            <p:custDataLst>
              <p:tags r:id="rId8"/>
            </p:custDataLst>
          </p:nvPr>
        </p:nvSpPr>
        <p:spPr>
          <a:xfrm>
            <a:off x="6972325" y="4183855"/>
            <a:ext cx="2187056" cy="1530350"/>
          </a:xfrm>
          <a:prstGeom prst="rect">
            <a:avLst/>
          </a:prstGeom>
          <a:noFill/>
          <a:ln w="9525">
            <a:noFill/>
          </a:ln>
        </p:spPr>
        <p:txBody>
          <a:bodyPr wrap="square" lIns="0" tIns="0" rIns="0" bIns="0"/>
          <a:lstStyle/>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US"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Vegan, natural </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Crystal clear appearance</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US"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C</a:t>
            </a: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ross- linking free</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Low oxygen permeability</a:t>
            </a:r>
            <a:r>
              <a:rPr kumimoji="0" lang="en-US"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 </a:t>
            </a: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extend shelf life</a:t>
            </a:r>
          </a:p>
        </p:txBody>
      </p:sp>
      <p:sp>
        <p:nvSpPr>
          <p:cNvPr id="19" name="object 25">
            <a:extLst>
              <a:ext uri="{FF2B5EF4-FFF2-40B4-BE49-F238E27FC236}">
                <a16:creationId xmlns:a16="http://schemas.microsoft.com/office/drawing/2014/main" id="{6E32AD81-5F4B-3399-B919-43B83E6CD23E}"/>
              </a:ext>
            </a:extLst>
          </p:cNvPr>
          <p:cNvSpPr/>
          <p:nvPr>
            <p:custDataLst>
              <p:tags r:id="rId9"/>
            </p:custDataLst>
          </p:nvPr>
        </p:nvSpPr>
        <p:spPr>
          <a:xfrm>
            <a:off x="9721780" y="4183854"/>
            <a:ext cx="2187056" cy="1935755"/>
          </a:xfrm>
          <a:prstGeom prst="rect">
            <a:avLst/>
          </a:prstGeom>
          <a:noFill/>
          <a:ln w="9525">
            <a:noFill/>
          </a:ln>
        </p:spPr>
        <p:txBody>
          <a:bodyPr wrap="square" lIns="0" tIns="0" rIns="0" bIns="0"/>
          <a:lstStyle/>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Dissolve only in intestine juice</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Fully automatic production environment, superior microbe control</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US"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Easier and more convenient way to develop a modified-release product</a:t>
            </a:r>
            <a:endPar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1" name="object 15">
            <a:extLst>
              <a:ext uri="{FF2B5EF4-FFF2-40B4-BE49-F238E27FC236}">
                <a16:creationId xmlns:a16="http://schemas.microsoft.com/office/drawing/2014/main" id="{189775A7-5161-53C3-FD46-FF415C9F9D3B}"/>
              </a:ext>
            </a:extLst>
          </p:cNvPr>
          <p:cNvSpPr/>
          <p:nvPr>
            <p:custDataLst>
              <p:tags r:id="rId10"/>
            </p:custDataLst>
          </p:nvPr>
        </p:nvSpPr>
        <p:spPr>
          <a:xfrm>
            <a:off x="1149827" y="1838680"/>
            <a:ext cx="1853564" cy="1636395"/>
          </a:xfrm>
          <a:custGeom>
            <a:avLst/>
            <a:gdLst/>
            <a:ahLst/>
            <a:cxnLst/>
            <a:rect l="l" t="t" r="r" b="b"/>
            <a:pathLst>
              <a:path w="1853564" h="1636395">
                <a:moveTo>
                  <a:pt x="1331829" y="0"/>
                </a:moveTo>
                <a:lnTo>
                  <a:pt x="521201" y="0"/>
                </a:lnTo>
                <a:lnTo>
                  <a:pt x="490963" y="4011"/>
                </a:lnTo>
                <a:lnTo>
                  <a:pt x="439427" y="33759"/>
                </a:lnTo>
                <a:lnTo>
                  <a:pt x="15525" y="759968"/>
                </a:lnTo>
                <a:lnTo>
                  <a:pt x="0" y="817916"/>
                </a:lnTo>
                <a:lnTo>
                  <a:pt x="3881" y="847666"/>
                </a:lnTo>
                <a:lnTo>
                  <a:pt x="420833" y="1577886"/>
                </a:lnTo>
                <a:lnTo>
                  <a:pt x="463254" y="1620305"/>
                </a:lnTo>
                <a:lnTo>
                  <a:pt x="521201" y="1635836"/>
                </a:lnTo>
                <a:lnTo>
                  <a:pt x="1331829" y="1635836"/>
                </a:lnTo>
                <a:lnTo>
                  <a:pt x="1389772" y="1620305"/>
                </a:lnTo>
                <a:lnTo>
                  <a:pt x="1432198" y="1577886"/>
                </a:lnTo>
                <a:lnTo>
                  <a:pt x="1837505" y="875855"/>
                </a:lnTo>
                <a:lnTo>
                  <a:pt x="1853031" y="817916"/>
                </a:lnTo>
                <a:lnTo>
                  <a:pt x="1849150" y="788164"/>
                </a:lnTo>
                <a:lnTo>
                  <a:pt x="1432198" y="57937"/>
                </a:lnTo>
                <a:lnTo>
                  <a:pt x="1389772" y="15524"/>
                </a:lnTo>
                <a:lnTo>
                  <a:pt x="1331829" y="0"/>
                </a:lnTo>
                <a:close/>
              </a:path>
            </a:pathLst>
          </a:custGeom>
          <a:ln w="38100">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2" name="object 23">
            <a:extLst>
              <a:ext uri="{FF2B5EF4-FFF2-40B4-BE49-F238E27FC236}">
                <a16:creationId xmlns:a16="http://schemas.microsoft.com/office/drawing/2014/main" id="{4F2973BB-59D3-EC26-B17B-09A9378D732B}"/>
              </a:ext>
            </a:extLst>
          </p:cNvPr>
          <p:cNvSpPr/>
          <p:nvPr>
            <p:custDataLst>
              <p:tags r:id="rId11"/>
            </p:custDataLst>
          </p:nvPr>
        </p:nvSpPr>
        <p:spPr>
          <a:xfrm>
            <a:off x="3763909" y="1838680"/>
            <a:ext cx="1853564" cy="1636395"/>
          </a:xfrm>
          <a:custGeom>
            <a:avLst/>
            <a:gdLst/>
            <a:ahLst/>
            <a:cxnLst/>
            <a:rect l="l" t="t" r="r" b="b"/>
            <a:pathLst>
              <a:path w="1853564" h="1636395">
                <a:moveTo>
                  <a:pt x="1331829" y="0"/>
                </a:moveTo>
                <a:lnTo>
                  <a:pt x="521201" y="0"/>
                </a:lnTo>
                <a:lnTo>
                  <a:pt x="490963" y="4011"/>
                </a:lnTo>
                <a:lnTo>
                  <a:pt x="439432" y="33759"/>
                </a:lnTo>
                <a:lnTo>
                  <a:pt x="15525" y="759968"/>
                </a:lnTo>
                <a:lnTo>
                  <a:pt x="0" y="817916"/>
                </a:lnTo>
                <a:lnTo>
                  <a:pt x="3881" y="847666"/>
                </a:lnTo>
                <a:lnTo>
                  <a:pt x="420846" y="1577886"/>
                </a:lnTo>
                <a:lnTo>
                  <a:pt x="463256" y="1620305"/>
                </a:lnTo>
                <a:lnTo>
                  <a:pt x="521201" y="1635836"/>
                </a:lnTo>
                <a:lnTo>
                  <a:pt x="1331829" y="1635836"/>
                </a:lnTo>
                <a:lnTo>
                  <a:pt x="1389776" y="1620305"/>
                </a:lnTo>
                <a:lnTo>
                  <a:pt x="1432198" y="1577886"/>
                </a:lnTo>
                <a:lnTo>
                  <a:pt x="1837505" y="875855"/>
                </a:lnTo>
                <a:lnTo>
                  <a:pt x="1853041" y="817916"/>
                </a:lnTo>
                <a:lnTo>
                  <a:pt x="1849157" y="788164"/>
                </a:lnTo>
                <a:lnTo>
                  <a:pt x="1432198" y="57937"/>
                </a:lnTo>
                <a:lnTo>
                  <a:pt x="1389776" y="15524"/>
                </a:lnTo>
                <a:lnTo>
                  <a:pt x="1331829" y="0"/>
                </a:lnTo>
                <a:close/>
              </a:path>
            </a:pathLst>
          </a:custGeom>
          <a:ln w="38100">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3" name="object 30">
            <a:extLst>
              <a:ext uri="{FF2B5EF4-FFF2-40B4-BE49-F238E27FC236}">
                <a16:creationId xmlns:a16="http://schemas.microsoft.com/office/drawing/2014/main" id="{DE6EEF4A-6B10-6AC8-230F-D868820BCD8A}"/>
              </a:ext>
            </a:extLst>
          </p:cNvPr>
          <p:cNvSpPr/>
          <p:nvPr>
            <p:custDataLst>
              <p:tags r:id="rId12"/>
            </p:custDataLst>
          </p:nvPr>
        </p:nvSpPr>
        <p:spPr>
          <a:xfrm>
            <a:off x="6614271" y="1838680"/>
            <a:ext cx="1853564" cy="1636395"/>
          </a:xfrm>
          <a:custGeom>
            <a:avLst/>
            <a:gdLst/>
            <a:ahLst/>
            <a:cxnLst/>
            <a:rect l="l" t="t" r="r" b="b"/>
            <a:pathLst>
              <a:path w="1853565" h="1636395">
                <a:moveTo>
                  <a:pt x="1331829" y="0"/>
                </a:moveTo>
                <a:lnTo>
                  <a:pt x="521201" y="0"/>
                </a:lnTo>
                <a:lnTo>
                  <a:pt x="490963" y="4011"/>
                </a:lnTo>
                <a:lnTo>
                  <a:pt x="439432" y="33759"/>
                </a:lnTo>
                <a:lnTo>
                  <a:pt x="15525" y="759968"/>
                </a:lnTo>
                <a:lnTo>
                  <a:pt x="0" y="817916"/>
                </a:lnTo>
                <a:lnTo>
                  <a:pt x="3881" y="847666"/>
                </a:lnTo>
                <a:lnTo>
                  <a:pt x="420846" y="1577886"/>
                </a:lnTo>
                <a:lnTo>
                  <a:pt x="463256" y="1620305"/>
                </a:lnTo>
                <a:lnTo>
                  <a:pt x="521201" y="1635836"/>
                </a:lnTo>
                <a:lnTo>
                  <a:pt x="1331829" y="1635836"/>
                </a:lnTo>
                <a:lnTo>
                  <a:pt x="1389770" y="1620305"/>
                </a:lnTo>
                <a:lnTo>
                  <a:pt x="1432185" y="1577886"/>
                </a:lnTo>
                <a:lnTo>
                  <a:pt x="1837505" y="875855"/>
                </a:lnTo>
                <a:lnTo>
                  <a:pt x="1853031" y="817916"/>
                </a:lnTo>
                <a:lnTo>
                  <a:pt x="1849150" y="788164"/>
                </a:lnTo>
                <a:lnTo>
                  <a:pt x="1432185" y="57937"/>
                </a:lnTo>
                <a:lnTo>
                  <a:pt x="1389770" y="15524"/>
                </a:lnTo>
                <a:lnTo>
                  <a:pt x="1331829" y="0"/>
                </a:lnTo>
                <a:close/>
              </a:path>
            </a:pathLst>
          </a:custGeom>
          <a:ln w="38100">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58" name="组合 57">
            <a:extLst>
              <a:ext uri="{FF2B5EF4-FFF2-40B4-BE49-F238E27FC236}">
                <a16:creationId xmlns:a16="http://schemas.microsoft.com/office/drawing/2014/main" id="{E2676DEC-71E3-0BA2-4AFD-C7F167D6132F}"/>
              </a:ext>
            </a:extLst>
          </p:cNvPr>
          <p:cNvGrpSpPr/>
          <p:nvPr/>
        </p:nvGrpSpPr>
        <p:grpSpPr>
          <a:xfrm>
            <a:off x="1167889" y="4208523"/>
            <a:ext cx="2592898" cy="1255712"/>
            <a:chOff x="1199456" y="4183855"/>
            <a:chExt cx="2592898" cy="1255712"/>
          </a:xfrm>
        </p:grpSpPr>
        <p:sp>
          <p:nvSpPr>
            <p:cNvPr id="20" name="object 26">
              <a:extLst>
                <a:ext uri="{FF2B5EF4-FFF2-40B4-BE49-F238E27FC236}">
                  <a16:creationId xmlns:a16="http://schemas.microsoft.com/office/drawing/2014/main" id="{8FBDFE78-6D48-D5CC-44B0-C4C184850566}"/>
                </a:ext>
              </a:extLst>
            </p:cNvPr>
            <p:cNvSpPr/>
            <p:nvPr>
              <p:custDataLst>
                <p:tags r:id="rId23"/>
              </p:custDataLst>
            </p:nvPr>
          </p:nvSpPr>
          <p:spPr>
            <a:xfrm>
              <a:off x="1454721" y="4183855"/>
              <a:ext cx="2337633" cy="1255712"/>
            </a:xfrm>
            <a:prstGeom prst="rect">
              <a:avLst/>
            </a:prstGeom>
            <a:noFill/>
            <a:ln w="9525">
              <a:noFill/>
            </a:ln>
          </p:spPr>
          <p:txBody>
            <a:bodyPr wrap="square" lIns="0" tIns="0" rIns="0" bIns="0"/>
            <a:lstStyle/>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Full range sizes</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Color match services</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US"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Halal Certification Available</a:t>
              </a:r>
            </a:p>
            <a:p>
              <a:pPr marL="0" marR="0" lvl="0" indent="0" algn="l" defTabSz="914400" rtl="0" eaLnBrk="1" fontAlgn="base" latinLnBrk="0" hangingPunct="1">
                <a:lnSpc>
                  <a:spcPct val="150000"/>
                </a:lnSpc>
                <a:spcBef>
                  <a:spcPct val="0"/>
                </a:spcBef>
                <a:spcAft>
                  <a:spcPct val="0"/>
                </a:spcAft>
                <a:buClrTx/>
                <a:buSzPct val="100000"/>
                <a:buFont typeface="Calibri" panose="020F0502020204030204"/>
                <a:buNone/>
                <a:tabLst/>
                <a:defRPr/>
              </a:pPr>
              <a:r>
                <a:rPr kumimoji="0" lang="en" altLang="zh-CN" sz="12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charset="-122"/>
                  <a:cs typeface="Arial" panose="020B0604020202020204" pitchFamily="34" charset="0"/>
                </a:rPr>
                <a:t>Widely used in pharmaceuticals and dietary supplements</a:t>
              </a:r>
            </a:p>
          </p:txBody>
        </p:sp>
        <p:sp>
          <p:nvSpPr>
            <p:cNvPr id="25" name="object 2">
              <a:extLst>
                <a:ext uri="{FF2B5EF4-FFF2-40B4-BE49-F238E27FC236}">
                  <a16:creationId xmlns:a16="http://schemas.microsoft.com/office/drawing/2014/main" id="{98DDD8E4-D3A5-C72E-D038-0BF6F2D3C72F}"/>
                </a:ext>
              </a:extLst>
            </p:cNvPr>
            <p:cNvSpPr/>
            <p:nvPr>
              <p:custDataLst>
                <p:tags r:id="rId24"/>
              </p:custDataLst>
            </p:nvPr>
          </p:nvSpPr>
          <p:spPr>
            <a:xfrm>
              <a:off x="1199456" y="4809751"/>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26" name="object 3">
              <a:extLst>
                <a:ext uri="{FF2B5EF4-FFF2-40B4-BE49-F238E27FC236}">
                  <a16:creationId xmlns:a16="http://schemas.microsoft.com/office/drawing/2014/main" id="{05348A36-FD15-54FA-CDBE-E61BD43FAAEA}"/>
                </a:ext>
              </a:extLst>
            </p:cNvPr>
            <p:cNvSpPr/>
            <p:nvPr>
              <p:custDataLst>
                <p:tags r:id="rId25"/>
              </p:custDataLst>
            </p:nvPr>
          </p:nvSpPr>
          <p:spPr>
            <a:xfrm>
              <a:off x="1199456" y="4537351"/>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27" name="object 9">
              <a:extLst>
                <a:ext uri="{FF2B5EF4-FFF2-40B4-BE49-F238E27FC236}">
                  <a16:creationId xmlns:a16="http://schemas.microsoft.com/office/drawing/2014/main" id="{F56CF3A8-0D72-76AA-473B-E6466FDF8A76}"/>
                </a:ext>
              </a:extLst>
            </p:cNvPr>
            <p:cNvSpPr/>
            <p:nvPr>
              <p:custDataLst>
                <p:tags r:id="rId26"/>
              </p:custDataLst>
            </p:nvPr>
          </p:nvSpPr>
          <p:spPr>
            <a:xfrm>
              <a:off x="1206081" y="4264420"/>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28" name="object 4">
              <a:extLst>
                <a:ext uri="{FF2B5EF4-FFF2-40B4-BE49-F238E27FC236}">
                  <a16:creationId xmlns:a16="http://schemas.microsoft.com/office/drawing/2014/main" id="{43E4527A-C6FA-C940-084A-08C4DAF03280}"/>
                </a:ext>
              </a:extLst>
            </p:cNvPr>
            <p:cNvSpPr/>
            <p:nvPr>
              <p:custDataLst>
                <p:tags r:id="rId27"/>
              </p:custDataLst>
            </p:nvPr>
          </p:nvSpPr>
          <p:spPr>
            <a:xfrm>
              <a:off x="1199456" y="5106798"/>
              <a:ext cx="185737" cy="127000"/>
            </a:xfrm>
            <a:prstGeom prst="rect">
              <a:avLst/>
            </a:prstGeom>
            <a:blipFill rotWithShape="0">
              <a:blip r:embed="rId31"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grpSp>
      <p:grpSp>
        <p:nvGrpSpPr>
          <p:cNvPr id="29" name="组合 28">
            <a:extLst>
              <a:ext uri="{FF2B5EF4-FFF2-40B4-BE49-F238E27FC236}">
                <a16:creationId xmlns:a16="http://schemas.microsoft.com/office/drawing/2014/main" id="{2A98FED5-3011-8C2F-04AB-5775AC9169CB}"/>
              </a:ext>
            </a:extLst>
          </p:cNvPr>
          <p:cNvGrpSpPr/>
          <p:nvPr/>
        </p:nvGrpSpPr>
        <p:grpSpPr>
          <a:xfrm>
            <a:off x="3934433" y="4264420"/>
            <a:ext cx="200281" cy="1237772"/>
            <a:chOff x="3807487" y="4454128"/>
            <a:chExt cx="200281" cy="1237772"/>
          </a:xfrm>
        </p:grpSpPr>
        <p:sp>
          <p:nvSpPr>
            <p:cNvPr id="31" name="object 8">
              <a:extLst>
                <a:ext uri="{FF2B5EF4-FFF2-40B4-BE49-F238E27FC236}">
                  <a16:creationId xmlns:a16="http://schemas.microsoft.com/office/drawing/2014/main" id="{F3CB01F1-D8E8-5AE3-CD9F-E5F3624068AF}"/>
                </a:ext>
              </a:extLst>
            </p:cNvPr>
            <p:cNvSpPr/>
            <p:nvPr>
              <p:custDataLst>
                <p:tags r:id="rId19"/>
              </p:custDataLst>
            </p:nvPr>
          </p:nvSpPr>
          <p:spPr>
            <a:xfrm>
              <a:off x="3822031" y="4454128"/>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32" name="object 7">
              <a:extLst>
                <a:ext uri="{FF2B5EF4-FFF2-40B4-BE49-F238E27FC236}">
                  <a16:creationId xmlns:a16="http://schemas.microsoft.com/office/drawing/2014/main" id="{F6C6BDDA-1359-99E1-9DA8-995AE18014E0}"/>
                </a:ext>
              </a:extLst>
            </p:cNvPr>
            <p:cNvSpPr/>
            <p:nvPr>
              <p:custDataLst>
                <p:tags r:id="rId20"/>
              </p:custDataLst>
            </p:nvPr>
          </p:nvSpPr>
          <p:spPr>
            <a:xfrm>
              <a:off x="3807487" y="4999459"/>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33" name="object 8">
              <a:extLst>
                <a:ext uri="{FF2B5EF4-FFF2-40B4-BE49-F238E27FC236}">
                  <a16:creationId xmlns:a16="http://schemas.microsoft.com/office/drawing/2014/main" id="{F70DB72C-BB87-89F6-B93E-3D6859241512}"/>
                </a:ext>
              </a:extLst>
            </p:cNvPr>
            <p:cNvSpPr/>
            <p:nvPr>
              <p:custDataLst>
                <p:tags r:id="rId21"/>
              </p:custDataLst>
            </p:nvPr>
          </p:nvSpPr>
          <p:spPr>
            <a:xfrm>
              <a:off x="3813202" y="4729659"/>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34" name="object 7">
              <a:extLst>
                <a:ext uri="{FF2B5EF4-FFF2-40B4-BE49-F238E27FC236}">
                  <a16:creationId xmlns:a16="http://schemas.microsoft.com/office/drawing/2014/main" id="{53FB0606-9DA1-A8B0-BB31-C63EA2BC7918}"/>
                </a:ext>
              </a:extLst>
            </p:cNvPr>
            <p:cNvSpPr/>
            <p:nvPr>
              <p:custDataLst>
                <p:tags r:id="rId22"/>
              </p:custDataLst>
            </p:nvPr>
          </p:nvSpPr>
          <p:spPr>
            <a:xfrm>
              <a:off x="3813202" y="5564900"/>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grpSp>
      <p:grpSp>
        <p:nvGrpSpPr>
          <p:cNvPr id="36" name="组合 35">
            <a:extLst>
              <a:ext uri="{FF2B5EF4-FFF2-40B4-BE49-F238E27FC236}">
                <a16:creationId xmlns:a16="http://schemas.microsoft.com/office/drawing/2014/main" id="{53A95577-4E08-872A-F1DD-AB0988351226}"/>
              </a:ext>
            </a:extLst>
          </p:cNvPr>
          <p:cNvGrpSpPr/>
          <p:nvPr/>
        </p:nvGrpSpPr>
        <p:grpSpPr>
          <a:xfrm>
            <a:off x="6728535" y="4268360"/>
            <a:ext cx="185737" cy="399665"/>
            <a:chOff x="4002634" y="4606528"/>
            <a:chExt cx="185737" cy="399665"/>
          </a:xfrm>
        </p:grpSpPr>
        <p:sp>
          <p:nvSpPr>
            <p:cNvPr id="37" name="object 8">
              <a:extLst>
                <a:ext uri="{FF2B5EF4-FFF2-40B4-BE49-F238E27FC236}">
                  <a16:creationId xmlns:a16="http://schemas.microsoft.com/office/drawing/2014/main" id="{EE246DB7-B5C8-9265-09A9-1F205F4CFEC3}"/>
                </a:ext>
              </a:extLst>
            </p:cNvPr>
            <p:cNvSpPr/>
            <p:nvPr>
              <p:custDataLst>
                <p:tags r:id="rId17"/>
              </p:custDataLst>
            </p:nvPr>
          </p:nvSpPr>
          <p:spPr>
            <a:xfrm>
              <a:off x="4002634" y="4606528"/>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38" name="object 8">
              <a:extLst>
                <a:ext uri="{FF2B5EF4-FFF2-40B4-BE49-F238E27FC236}">
                  <a16:creationId xmlns:a16="http://schemas.microsoft.com/office/drawing/2014/main" id="{BDC3FAAA-DB93-B4B4-89A5-A6E57609D9C5}"/>
                </a:ext>
              </a:extLst>
            </p:cNvPr>
            <p:cNvSpPr/>
            <p:nvPr>
              <p:custDataLst>
                <p:tags r:id="rId18"/>
              </p:custDataLst>
            </p:nvPr>
          </p:nvSpPr>
          <p:spPr>
            <a:xfrm>
              <a:off x="4002634" y="4879193"/>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grpSp>
      <p:cxnSp>
        <p:nvCxnSpPr>
          <p:cNvPr id="43" name="直线连接符 42">
            <a:extLst>
              <a:ext uri="{FF2B5EF4-FFF2-40B4-BE49-F238E27FC236}">
                <a16:creationId xmlns:a16="http://schemas.microsoft.com/office/drawing/2014/main" id="{53D8D3AD-CF07-AD84-D759-A4DAA27B7073}"/>
              </a:ext>
            </a:extLst>
          </p:cNvPr>
          <p:cNvCxnSpPr>
            <a:cxnSpLocks/>
          </p:cNvCxnSpPr>
          <p:nvPr/>
        </p:nvCxnSpPr>
        <p:spPr>
          <a:xfrm>
            <a:off x="3846159" y="4103388"/>
            <a:ext cx="1858992" cy="0"/>
          </a:xfrm>
          <a:prstGeom prst="line">
            <a:avLst/>
          </a:prstGeom>
          <a:ln w="28575">
            <a:solidFill>
              <a:srgbClr val="1960D3"/>
            </a:solidFill>
          </a:ln>
        </p:spPr>
        <p:style>
          <a:lnRef idx="1">
            <a:schemeClr val="accent1"/>
          </a:lnRef>
          <a:fillRef idx="0">
            <a:schemeClr val="accent1"/>
          </a:fillRef>
          <a:effectRef idx="0">
            <a:schemeClr val="accent1"/>
          </a:effectRef>
          <a:fontRef idx="minor">
            <a:schemeClr val="tx1"/>
          </a:fontRef>
        </p:style>
      </p:cxnSp>
      <p:cxnSp>
        <p:nvCxnSpPr>
          <p:cNvPr id="44" name="直线连接符 43">
            <a:extLst>
              <a:ext uri="{FF2B5EF4-FFF2-40B4-BE49-F238E27FC236}">
                <a16:creationId xmlns:a16="http://schemas.microsoft.com/office/drawing/2014/main" id="{9B25486C-039D-9E4F-75A5-54F99F4AAEE0}"/>
              </a:ext>
            </a:extLst>
          </p:cNvPr>
          <p:cNvCxnSpPr>
            <a:cxnSpLocks/>
          </p:cNvCxnSpPr>
          <p:nvPr/>
        </p:nvCxnSpPr>
        <p:spPr>
          <a:xfrm>
            <a:off x="1121843" y="4103388"/>
            <a:ext cx="1858992" cy="0"/>
          </a:xfrm>
          <a:prstGeom prst="line">
            <a:avLst/>
          </a:prstGeom>
          <a:ln w="28575">
            <a:solidFill>
              <a:srgbClr val="00CEB1"/>
            </a:solidFill>
          </a:ln>
        </p:spPr>
        <p:style>
          <a:lnRef idx="1">
            <a:schemeClr val="accent1"/>
          </a:lnRef>
          <a:fillRef idx="0">
            <a:schemeClr val="accent1"/>
          </a:fillRef>
          <a:effectRef idx="0">
            <a:schemeClr val="accent1"/>
          </a:effectRef>
          <a:fontRef idx="minor">
            <a:schemeClr val="tx1"/>
          </a:fontRef>
        </p:style>
      </p:cxnSp>
      <p:cxnSp>
        <p:nvCxnSpPr>
          <p:cNvPr id="45" name="直线连接符 44">
            <a:extLst>
              <a:ext uri="{FF2B5EF4-FFF2-40B4-BE49-F238E27FC236}">
                <a16:creationId xmlns:a16="http://schemas.microsoft.com/office/drawing/2014/main" id="{95E14E61-ACA8-8089-303C-B576542EA614}"/>
              </a:ext>
            </a:extLst>
          </p:cNvPr>
          <p:cNvCxnSpPr>
            <a:cxnSpLocks/>
          </p:cNvCxnSpPr>
          <p:nvPr/>
        </p:nvCxnSpPr>
        <p:spPr>
          <a:xfrm>
            <a:off x="9351883" y="4103388"/>
            <a:ext cx="1858992" cy="0"/>
          </a:xfrm>
          <a:prstGeom prst="line">
            <a:avLst/>
          </a:prstGeom>
          <a:ln w="28575">
            <a:solidFill>
              <a:srgbClr val="1960D3"/>
            </a:solidFill>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05883FE6-5698-05BA-B42C-76DFCE962567}"/>
              </a:ext>
            </a:extLst>
          </p:cNvPr>
          <p:cNvCxnSpPr>
            <a:cxnSpLocks/>
          </p:cNvCxnSpPr>
          <p:nvPr/>
        </p:nvCxnSpPr>
        <p:spPr>
          <a:xfrm>
            <a:off x="6627567" y="4103388"/>
            <a:ext cx="1858992" cy="0"/>
          </a:xfrm>
          <a:prstGeom prst="line">
            <a:avLst/>
          </a:prstGeom>
          <a:ln w="28575">
            <a:solidFill>
              <a:srgbClr val="00CEB1"/>
            </a:solidFill>
          </a:ln>
        </p:spPr>
        <p:style>
          <a:lnRef idx="1">
            <a:schemeClr val="accent1"/>
          </a:lnRef>
          <a:fillRef idx="0">
            <a:schemeClr val="accent1"/>
          </a:fillRef>
          <a:effectRef idx="0">
            <a:schemeClr val="accent1"/>
          </a:effectRef>
          <a:fontRef idx="minor">
            <a:schemeClr val="tx1"/>
          </a:fontRef>
        </p:style>
      </p:cxnSp>
      <p:grpSp>
        <p:nvGrpSpPr>
          <p:cNvPr id="47" name="组合 46">
            <a:extLst>
              <a:ext uri="{FF2B5EF4-FFF2-40B4-BE49-F238E27FC236}">
                <a16:creationId xmlns:a16="http://schemas.microsoft.com/office/drawing/2014/main" id="{52C41006-9A41-5459-3A19-E9FE8BD62D64}"/>
              </a:ext>
            </a:extLst>
          </p:cNvPr>
          <p:cNvGrpSpPr/>
          <p:nvPr/>
        </p:nvGrpSpPr>
        <p:grpSpPr>
          <a:xfrm>
            <a:off x="1073769" y="5981004"/>
            <a:ext cx="2069903" cy="227581"/>
            <a:chOff x="1073769" y="6115720"/>
            <a:chExt cx="2069903" cy="227581"/>
          </a:xfrm>
        </p:grpSpPr>
        <p:cxnSp>
          <p:nvCxnSpPr>
            <p:cNvPr id="48" name="直线连接符 47">
              <a:extLst>
                <a:ext uri="{FF2B5EF4-FFF2-40B4-BE49-F238E27FC236}">
                  <a16:creationId xmlns:a16="http://schemas.microsoft.com/office/drawing/2014/main" id="{A11DD120-9DC6-48DD-10DA-B6D1A0FEFCC4}"/>
                </a:ext>
              </a:extLst>
            </p:cNvPr>
            <p:cNvCxnSpPr>
              <a:cxnSpLocks/>
            </p:cNvCxnSpPr>
            <p:nvPr/>
          </p:nvCxnSpPr>
          <p:spPr>
            <a:xfrm>
              <a:off x="1073769" y="6337893"/>
              <a:ext cx="1658319" cy="0"/>
            </a:xfrm>
            <a:prstGeom prst="line">
              <a:avLst/>
            </a:prstGeom>
            <a:ln w="28575">
              <a:solidFill>
                <a:srgbClr val="00CEB1"/>
              </a:solidFill>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AD69396B-2900-1672-3B31-F3B04A8C04B1}"/>
                </a:ext>
              </a:extLst>
            </p:cNvPr>
            <p:cNvCxnSpPr>
              <a:cxnSpLocks/>
            </p:cNvCxnSpPr>
            <p:nvPr/>
          </p:nvCxnSpPr>
          <p:spPr>
            <a:xfrm flipV="1">
              <a:off x="2732088" y="6115720"/>
              <a:ext cx="411584" cy="227581"/>
            </a:xfrm>
            <a:prstGeom prst="line">
              <a:avLst/>
            </a:prstGeom>
            <a:ln w="28575">
              <a:solidFill>
                <a:srgbClr val="00CEB1"/>
              </a:solidFill>
            </a:ln>
          </p:spPr>
          <p:style>
            <a:lnRef idx="1">
              <a:schemeClr val="accent1"/>
            </a:lnRef>
            <a:fillRef idx="0">
              <a:schemeClr val="accent1"/>
            </a:fillRef>
            <a:effectRef idx="0">
              <a:schemeClr val="accent1"/>
            </a:effectRef>
            <a:fontRef idx="minor">
              <a:schemeClr val="tx1"/>
            </a:fontRef>
          </p:style>
        </p:cxnSp>
      </p:grpSp>
      <p:sp>
        <p:nvSpPr>
          <p:cNvPr id="50" name="椭圆 49">
            <a:extLst>
              <a:ext uri="{FF2B5EF4-FFF2-40B4-BE49-F238E27FC236}">
                <a16:creationId xmlns:a16="http://schemas.microsoft.com/office/drawing/2014/main" id="{03B75511-BB43-D761-AAD8-81463B4EAC72}"/>
              </a:ext>
            </a:extLst>
          </p:cNvPr>
          <p:cNvSpPr/>
          <p:nvPr/>
        </p:nvSpPr>
        <p:spPr>
          <a:xfrm>
            <a:off x="1199456" y="1773304"/>
            <a:ext cx="1725707" cy="1725707"/>
          </a:xfrm>
          <a:prstGeom prst="ellipse">
            <a:avLst/>
          </a:prstGeom>
          <a:noFill/>
          <a:ln w="57150">
            <a:solidFill>
              <a:srgbClr val="196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 name="椭圆 50">
            <a:extLst>
              <a:ext uri="{FF2B5EF4-FFF2-40B4-BE49-F238E27FC236}">
                <a16:creationId xmlns:a16="http://schemas.microsoft.com/office/drawing/2014/main" id="{80A06AB7-BCE1-855F-D8D3-038FB09FFA92}"/>
              </a:ext>
            </a:extLst>
          </p:cNvPr>
          <p:cNvSpPr/>
          <p:nvPr/>
        </p:nvSpPr>
        <p:spPr>
          <a:xfrm>
            <a:off x="6639842" y="1773304"/>
            <a:ext cx="1725707" cy="1725707"/>
          </a:xfrm>
          <a:prstGeom prst="ellipse">
            <a:avLst/>
          </a:prstGeom>
          <a:noFill/>
          <a:ln w="57150">
            <a:solidFill>
              <a:srgbClr val="196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2" name="椭圆 51">
            <a:extLst>
              <a:ext uri="{FF2B5EF4-FFF2-40B4-BE49-F238E27FC236}">
                <a16:creationId xmlns:a16="http://schemas.microsoft.com/office/drawing/2014/main" id="{A3916268-E930-84C0-1D3E-122BC4A70036}"/>
              </a:ext>
            </a:extLst>
          </p:cNvPr>
          <p:cNvSpPr/>
          <p:nvPr/>
        </p:nvSpPr>
        <p:spPr>
          <a:xfrm>
            <a:off x="9337143" y="1773304"/>
            <a:ext cx="1725707" cy="1725707"/>
          </a:xfrm>
          <a:prstGeom prst="ellipse">
            <a:avLst/>
          </a:prstGeom>
          <a:noFill/>
          <a:ln w="57150">
            <a:solidFill>
              <a:srgbClr val="00C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椭圆 52">
            <a:extLst>
              <a:ext uri="{FF2B5EF4-FFF2-40B4-BE49-F238E27FC236}">
                <a16:creationId xmlns:a16="http://schemas.microsoft.com/office/drawing/2014/main" id="{08043502-EAC4-6321-3F81-F4D4E4C80A85}"/>
              </a:ext>
            </a:extLst>
          </p:cNvPr>
          <p:cNvSpPr/>
          <p:nvPr/>
        </p:nvSpPr>
        <p:spPr>
          <a:xfrm>
            <a:off x="3942541" y="1773304"/>
            <a:ext cx="1725707" cy="1725707"/>
          </a:xfrm>
          <a:prstGeom prst="ellipse">
            <a:avLst/>
          </a:prstGeom>
          <a:noFill/>
          <a:ln w="57150">
            <a:solidFill>
              <a:srgbClr val="00C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54" name="图片 53">
            <a:extLst>
              <a:ext uri="{FF2B5EF4-FFF2-40B4-BE49-F238E27FC236}">
                <a16:creationId xmlns:a16="http://schemas.microsoft.com/office/drawing/2014/main" id="{C80E9B56-CE0F-79D5-CCDA-3EF3CE6C04FD}"/>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1297134" y="1870982"/>
            <a:ext cx="1530350" cy="1523354"/>
          </a:xfrm>
          <a:prstGeom prst="ellipse">
            <a:avLst/>
          </a:prstGeom>
        </p:spPr>
      </p:pic>
      <p:pic>
        <p:nvPicPr>
          <p:cNvPr id="56" name="图片 55">
            <a:extLst>
              <a:ext uri="{FF2B5EF4-FFF2-40B4-BE49-F238E27FC236}">
                <a16:creationId xmlns:a16="http://schemas.microsoft.com/office/drawing/2014/main" id="{C2313B27-A6E8-587F-B746-A2F098879D66}"/>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9435957" y="1870982"/>
            <a:ext cx="1528079" cy="1530350"/>
          </a:xfrm>
          <a:prstGeom prst="rect">
            <a:avLst/>
          </a:prstGeom>
        </p:spPr>
      </p:pic>
      <p:sp>
        <p:nvSpPr>
          <p:cNvPr id="59" name="object 7">
            <a:extLst>
              <a:ext uri="{FF2B5EF4-FFF2-40B4-BE49-F238E27FC236}">
                <a16:creationId xmlns:a16="http://schemas.microsoft.com/office/drawing/2014/main" id="{AAB2B053-10C1-9DBB-444A-8CCE408B7BC2}"/>
              </a:ext>
            </a:extLst>
          </p:cNvPr>
          <p:cNvSpPr/>
          <p:nvPr>
            <p:custDataLst>
              <p:tags r:id="rId13"/>
            </p:custDataLst>
          </p:nvPr>
        </p:nvSpPr>
        <p:spPr>
          <a:xfrm>
            <a:off x="6718523" y="4807791"/>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60" name="object 7">
            <a:extLst>
              <a:ext uri="{FF2B5EF4-FFF2-40B4-BE49-F238E27FC236}">
                <a16:creationId xmlns:a16="http://schemas.microsoft.com/office/drawing/2014/main" id="{A36BAE3D-2823-B73C-8214-EEF1C1DE380B}"/>
              </a:ext>
            </a:extLst>
          </p:cNvPr>
          <p:cNvSpPr/>
          <p:nvPr>
            <p:custDataLst>
              <p:tags r:id="rId14"/>
            </p:custDataLst>
          </p:nvPr>
        </p:nvSpPr>
        <p:spPr>
          <a:xfrm>
            <a:off x="6712884" y="5104838"/>
            <a:ext cx="185737" cy="127000"/>
          </a:xfrm>
          <a:prstGeom prst="rect">
            <a:avLst/>
          </a:prstGeom>
          <a:blipFill rotWithShape="0">
            <a:blip r:embed="rId30"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a:latin typeface="Arial" panose="020B0604020202020204" pitchFamily="34" charset="0"/>
              <a:cs typeface="Arial" panose="020B0604020202020204" pitchFamily="34" charset="0"/>
            </a:endParaRPr>
          </a:p>
        </p:txBody>
      </p:sp>
      <p:sp>
        <p:nvSpPr>
          <p:cNvPr id="63" name="object 22">
            <a:extLst>
              <a:ext uri="{FF2B5EF4-FFF2-40B4-BE49-F238E27FC236}">
                <a16:creationId xmlns:a16="http://schemas.microsoft.com/office/drawing/2014/main" id="{A0AC7810-9F32-8E10-CD90-6FEBA93453AE}"/>
              </a:ext>
            </a:extLst>
          </p:cNvPr>
          <p:cNvSpPr/>
          <p:nvPr>
            <p:custDataLst>
              <p:tags r:id="rId15"/>
            </p:custDataLst>
          </p:nvPr>
        </p:nvSpPr>
        <p:spPr>
          <a:xfrm>
            <a:off x="4029014" y="1870982"/>
            <a:ext cx="1542187" cy="1547746"/>
          </a:xfrm>
          <a:prstGeom prst="ellipse">
            <a:avLst/>
          </a:prstGeom>
          <a:blipFill>
            <a:blip r:embed="rId34" cstate="email">
              <a:extLst>
                <a:ext uri="{28A0092B-C50C-407E-A947-70E740481C1C}">
                  <a14:useLocalDpi xmlns:a14="http://schemas.microsoft.com/office/drawing/2010/main"/>
                </a:ext>
              </a:extLst>
            </a:blip>
            <a:srcRec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Pct val="100000"/>
              <a:buFont typeface="Calibri" panose="020F0502020204030204"/>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object 29">
            <a:extLst>
              <a:ext uri="{FF2B5EF4-FFF2-40B4-BE49-F238E27FC236}">
                <a16:creationId xmlns:a16="http://schemas.microsoft.com/office/drawing/2014/main" id="{84340BC9-2E58-D8B3-24F5-73DFA78F1ACB}"/>
              </a:ext>
            </a:extLst>
          </p:cNvPr>
          <p:cNvSpPr/>
          <p:nvPr>
            <p:custDataLst>
              <p:tags r:id="rId16"/>
            </p:custDataLst>
          </p:nvPr>
        </p:nvSpPr>
        <p:spPr>
          <a:xfrm>
            <a:off x="6712884" y="1870982"/>
            <a:ext cx="1569766" cy="1551153"/>
          </a:xfrm>
          <a:prstGeom prst="ellipse">
            <a:avLst/>
          </a:prstGeom>
          <a:blipFill>
            <a:blip r:embed="rId3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Pct val="100000"/>
              <a:buFont typeface="Calibri" panose="020F0502020204030204"/>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4" name="图片 23">
            <a:extLst>
              <a:ext uri="{FF2B5EF4-FFF2-40B4-BE49-F238E27FC236}">
                <a16:creationId xmlns:a16="http://schemas.microsoft.com/office/drawing/2014/main" id="{C542C5A2-7659-1AED-455E-64B8759644D0}"/>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477653" y="5402359"/>
            <a:ext cx="188992" cy="128027"/>
          </a:xfrm>
          <a:prstGeom prst="rect">
            <a:avLst/>
          </a:prstGeom>
        </p:spPr>
      </p:pic>
      <p:pic>
        <p:nvPicPr>
          <p:cNvPr id="30" name="图片 29">
            <a:extLst>
              <a:ext uri="{FF2B5EF4-FFF2-40B4-BE49-F238E27FC236}">
                <a16:creationId xmlns:a16="http://schemas.microsoft.com/office/drawing/2014/main" id="{00264C25-3631-8AD7-C4A8-72DA67BA3563}"/>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477653" y="4297384"/>
            <a:ext cx="188992" cy="128027"/>
          </a:xfrm>
          <a:prstGeom prst="rect">
            <a:avLst/>
          </a:prstGeom>
        </p:spPr>
      </p:pic>
      <p:pic>
        <p:nvPicPr>
          <p:cNvPr id="35" name="图片 34">
            <a:extLst>
              <a:ext uri="{FF2B5EF4-FFF2-40B4-BE49-F238E27FC236}">
                <a16:creationId xmlns:a16="http://schemas.microsoft.com/office/drawing/2014/main" id="{A8EEAA2B-5FE1-EA7B-5890-682DCBB31AE7}"/>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477653" y="4582400"/>
            <a:ext cx="188992" cy="128027"/>
          </a:xfrm>
          <a:prstGeom prst="rect">
            <a:avLst/>
          </a:prstGeom>
        </p:spPr>
      </p:pic>
    </p:spTree>
    <p:extLst>
      <p:ext uri="{BB962C8B-B14F-4D97-AF65-F5344CB8AC3E}">
        <p14:creationId xmlns:p14="http://schemas.microsoft.com/office/powerpoint/2010/main" val="7675476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object 5"/>
          <p:cNvSpPr/>
          <p:nvPr>
            <p:custDataLst>
              <p:tags r:id="rId1"/>
            </p:custDataLst>
          </p:nvPr>
        </p:nvSpPr>
        <p:spPr>
          <a:xfrm>
            <a:off x="539750" y="392113"/>
            <a:ext cx="2654300" cy="2659062"/>
          </a:xfrm>
          <a:prstGeom prst="rect">
            <a:avLst/>
          </a:prstGeom>
          <a:noFill/>
          <a:ln w="9525">
            <a:noFill/>
          </a:ln>
        </p:spPr>
        <p:txBody>
          <a:bodyPr wrap="square" lIns="0" tIns="0" rIns="0" bIns="0"/>
          <a:lstStyle/>
          <a:p>
            <a:pPr>
              <a:lnSpc>
                <a:spcPts val="8925"/>
              </a:lnSpc>
            </a:pPr>
            <a:endParaRPr lang="en-US" altLang="zh-CN" sz="8000" b="1" dirty="0">
              <a:solidFill>
                <a:srgbClr val="1960D3"/>
              </a:solidFill>
              <a:latin typeface="Arial" panose="020B0604020202020204" pitchFamily="34" charset="0"/>
              <a:cs typeface="Arial" panose="020B0604020202020204" pitchFamily="34" charset="0"/>
            </a:endParaRPr>
          </a:p>
        </p:txBody>
      </p:sp>
      <p:sp>
        <p:nvSpPr>
          <p:cNvPr id="29702" name="object 6"/>
          <p:cNvSpPr/>
          <p:nvPr>
            <p:custDataLst>
              <p:tags r:id="rId2"/>
            </p:custDataLst>
          </p:nvPr>
        </p:nvSpPr>
        <p:spPr>
          <a:xfrm>
            <a:off x="623392" y="836613"/>
            <a:ext cx="11034911" cy="448679"/>
          </a:xfrm>
          <a:prstGeom prst="rect">
            <a:avLst/>
          </a:prstGeom>
          <a:noFill/>
          <a:ln w="9525">
            <a:noFill/>
          </a:ln>
        </p:spPr>
        <p:txBody>
          <a:bodyPr wrap="square" lIns="0" tIns="0" rIns="0" bIns="0"/>
          <a:lstStyle/>
          <a:p>
            <a:pPr>
              <a:lnSpc>
                <a:spcPts val="3690"/>
              </a:lnSpc>
            </a:pP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The </a:t>
            </a:r>
            <a:r>
              <a:rPr lang="en-US"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largest </a:t>
            </a: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Capsule manufacturer </a:t>
            </a:r>
            <a:r>
              <a:rPr lang="en-US"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in</a:t>
            </a: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 China </a:t>
            </a:r>
          </a:p>
        </p:txBody>
      </p:sp>
      <p:sp>
        <p:nvSpPr>
          <p:cNvPr id="30" name="矩形 29"/>
          <p:cNvSpPr/>
          <p:nvPr>
            <p:custDataLst>
              <p:tags r:id="rId3"/>
            </p:custDataLst>
          </p:nvPr>
        </p:nvSpPr>
        <p:spPr>
          <a:xfrm>
            <a:off x="11529695" y="1870710"/>
            <a:ext cx="662305" cy="4443730"/>
          </a:xfrm>
          <a:prstGeom prst="rect">
            <a:avLst/>
          </a:prstGeom>
          <a:solidFill>
            <a:srgbClr val="196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0" name="组合 19"/>
          <p:cNvGrpSpPr/>
          <p:nvPr/>
        </p:nvGrpSpPr>
        <p:grpSpPr>
          <a:xfrm>
            <a:off x="6104107" y="2117120"/>
            <a:ext cx="5425504" cy="4380299"/>
            <a:chOff x="6509512" y="1930608"/>
            <a:chExt cx="3410465" cy="4979201"/>
          </a:xfrm>
        </p:grpSpPr>
        <p:sp>
          <p:nvSpPr>
            <p:cNvPr id="16" name="TextBox 10"/>
            <p:cNvSpPr txBox="1"/>
            <p:nvPr>
              <p:custDataLst>
                <p:tags r:id="rId14"/>
              </p:custDataLst>
            </p:nvPr>
          </p:nvSpPr>
          <p:spPr>
            <a:xfrm>
              <a:off x="6509512" y="1930608"/>
              <a:ext cx="3410465" cy="874643"/>
            </a:xfrm>
            <a:prstGeom prst="rect">
              <a:avLst/>
            </a:prstGeom>
            <a:noFill/>
          </p:spPr>
          <p:txBody>
            <a:bodyPr wrap="square" rtlCol="0">
              <a:spAutoFit/>
            </a:bodyPr>
            <a:lstStyle/>
            <a:p>
              <a:r>
                <a:rPr lang="en-US" altLang="zh-CN" sz="4400" b="1" i="1" dirty="0">
                  <a:solidFill>
                    <a:srgbClr val="1960D3"/>
                  </a:solidFill>
                  <a:latin typeface="Arial Black" panose="020B0A04020102090204" pitchFamily="34" charset="0"/>
                  <a:ea typeface="微软雅黑" panose="020B0503020204020204" charset="-122"/>
                  <a:cs typeface="Arial Black" panose="020B0A04020102090204" pitchFamily="34" charset="0"/>
                </a:rPr>
                <a:t>1000+</a:t>
              </a:r>
              <a:r>
                <a:rPr lang="en-US" altLang="zh-CN" sz="4400" b="1" i="1" dirty="0">
                  <a:solidFill>
                    <a:srgbClr val="1957DD"/>
                  </a:solidFill>
                  <a:latin typeface="Arial Black" panose="020B0A04020102090204" pitchFamily="34" charset="0"/>
                  <a:ea typeface="微软雅黑" panose="020B0503020204020204" charset="-122"/>
                  <a:cs typeface="Arial Black" panose="020B0A04020102090204" pitchFamily="34" charset="0"/>
                </a:rPr>
                <a:t> </a:t>
              </a:r>
              <a:r>
                <a:rPr lang="en-US" altLang="zh-CN" dirty="0">
                  <a:solidFill>
                    <a:srgbClr val="404040"/>
                  </a:solidFill>
                  <a:latin typeface="Arial" panose="020B0604020202020204" pitchFamily="34" charset="0"/>
                  <a:ea typeface="微软雅黑" panose="020B0503020204020204" charset="-122"/>
                  <a:cs typeface="Arial" panose="020B0604020202020204" pitchFamily="34" charset="0"/>
                </a:rPr>
                <a:t>Clients</a:t>
              </a:r>
              <a:endParaRPr lang="zh-CN" altLang="en-US" sz="20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17" name="TextBox 11"/>
            <p:cNvSpPr txBox="1"/>
            <p:nvPr>
              <p:custDataLst>
                <p:tags r:id="rId15"/>
              </p:custDataLst>
            </p:nvPr>
          </p:nvSpPr>
          <p:spPr>
            <a:xfrm>
              <a:off x="6541144" y="3217159"/>
              <a:ext cx="2396383" cy="874644"/>
            </a:xfrm>
            <a:prstGeom prst="rect">
              <a:avLst/>
            </a:prstGeom>
            <a:noFill/>
          </p:spPr>
          <p:txBody>
            <a:bodyPr wrap="none" rtlCol="0">
              <a:spAutoFit/>
            </a:bodyPr>
            <a:lstStyle/>
            <a:p>
              <a:r>
                <a:rPr lang="en-US" altLang="zh-CN" sz="4400" b="1" i="1" dirty="0">
                  <a:solidFill>
                    <a:srgbClr val="1960D3"/>
                  </a:solidFill>
                  <a:latin typeface="Arial Black" panose="020B0A04020102090204" pitchFamily="34" charset="0"/>
                  <a:ea typeface="微软雅黑" panose="020B0503020204020204" charset="-122"/>
                  <a:cs typeface="Arial Black" panose="020B0A04020102090204" pitchFamily="34" charset="0"/>
                </a:rPr>
                <a:t>96</a:t>
              </a:r>
              <a:r>
                <a:rPr lang="en-US" altLang="zh-CN" sz="4400" b="1" i="1" dirty="0">
                  <a:solidFill>
                    <a:srgbClr val="1960D3"/>
                  </a:solidFill>
                  <a:latin typeface="微软雅黑" panose="020B0503020204020204" charset="-122"/>
                  <a:ea typeface="微软雅黑" panose="020B0503020204020204" charset="-122"/>
                </a:rPr>
                <a:t> </a:t>
              </a:r>
              <a:r>
                <a:rPr lang="en" altLang="zh-CN" dirty="0">
                  <a:solidFill>
                    <a:srgbClr val="404040"/>
                  </a:solidFill>
                  <a:latin typeface="Arial" panose="020B0604020202020204" pitchFamily="34" charset="0"/>
                  <a:ea typeface="微软雅黑" panose="020B0503020204020204" charset="-122"/>
                  <a:cs typeface="Arial" panose="020B0604020202020204" pitchFamily="34" charset="0"/>
                </a:rPr>
                <a:t>Automatic production lines</a:t>
              </a:r>
              <a:endParaRPr lang="en" altLang="zh-CN" sz="20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18" name="TextBox 12"/>
            <p:cNvSpPr txBox="1"/>
            <p:nvPr>
              <p:custDataLst>
                <p:tags r:id="rId16"/>
              </p:custDataLst>
            </p:nvPr>
          </p:nvSpPr>
          <p:spPr>
            <a:xfrm>
              <a:off x="6541144" y="4503712"/>
              <a:ext cx="3057596" cy="874644"/>
            </a:xfrm>
            <a:prstGeom prst="rect">
              <a:avLst/>
            </a:prstGeom>
            <a:noFill/>
          </p:spPr>
          <p:txBody>
            <a:bodyPr wrap="square" rtlCol="0">
              <a:spAutoFit/>
            </a:bodyPr>
            <a:lstStyle/>
            <a:p>
              <a:r>
                <a:rPr lang="en-US" altLang="zh-CN" sz="4400" b="1" i="1" dirty="0">
                  <a:solidFill>
                    <a:srgbClr val="1960D3"/>
                  </a:solidFill>
                  <a:latin typeface="Arial Black" panose="020B0604020202020204" pitchFamily="34" charset="0"/>
                  <a:ea typeface="微软雅黑" panose="020B0503020204020204" charset="-122"/>
                  <a:cs typeface="Arial Black" panose="020B0604020202020204" pitchFamily="34" charset="0"/>
                </a:rPr>
                <a:t>40</a:t>
              </a:r>
              <a:r>
                <a:rPr lang="zh-CN" altLang="en-US" sz="4400" b="1" i="1" dirty="0">
                  <a:solidFill>
                    <a:srgbClr val="1960D3"/>
                  </a:solidFill>
                  <a:latin typeface="Arial Black" panose="020B0604020202020204" pitchFamily="34" charset="0"/>
                  <a:ea typeface="微软雅黑" panose="020B0503020204020204" charset="-122"/>
                  <a:cs typeface="Arial Black" panose="020B0604020202020204" pitchFamily="34" charset="0"/>
                </a:rPr>
                <a:t> </a:t>
              </a:r>
              <a:r>
                <a:rPr lang="en-US" altLang="zh-CN" sz="4400" b="1" i="1" dirty="0">
                  <a:solidFill>
                    <a:srgbClr val="1960D3"/>
                  </a:solidFill>
                  <a:latin typeface="Arial" panose="020B0604020202020204" pitchFamily="34" charset="0"/>
                  <a:ea typeface="微软雅黑" panose="020B0503020204020204" charset="-122"/>
                  <a:cs typeface="Arial" panose="020B0604020202020204" pitchFamily="34" charset="0"/>
                </a:rPr>
                <a:t>Year</a:t>
              </a:r>
              <a:r>
                <a:rPr lang="en-US" altLang="zh-CN" sz="4400" b="1" i="1" dirty="0">
                  <a:solidFill>
                    <a:srgbClr val="00C7A9"/>
                  </a:solidFill>
                  <a:latin typeface="Arial Black" panose="020B0604020202020204" pitchFamily="34" charset="0"/>
                  <a:ea typeface="微软雅黑" panose="020B0503020204020204" charset="-122"/>
                  <a:cs typeface="Arial Black" panose="020B0604020202020204" pitchFamily="34" charset="0"/>
                </a:rPr>
                <a:t> </a:t>
              </a:r>
              <a:r>
                <a:rPr lang="en" altLang="zh-CN" dirty="0">
                  <a:solidFill>
                    <a:srgbClr val="404040"/>
                  </a:solidFill>
                  <a:latin typeface="Arial" panose="020B0604020202020204" pitchFamily="34" charset="0"/>
                  <a:ea typeface="微软雅黑" panose="020B0503020204020204" charset="-122"/>
                  <a:cs typeface="Arial" panose="020B0604020202020204" pitchFamily="34" charset="0"/>
                </a:rPr>
                <a:t>History</a:t>
              </a:r>
              <a:endParaRPr lang="zh-CN" altLang="en-US" sz="20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19" name="TextBox 13"/>
            <p:cNvSpPr txBox="1"/>
            <p:nvPr>
              <p:custDataLst>
                <p:tags r:id="rId17"/>
              </p:custDataLst>
            </p:nvPr>
          </p:nvSpPr>
          <p:spPr>
            <a:xfrm>
              <a:off x="6541144" y="5790264"/>
              <a:ext cx="2860177" cy="1119545"/>
            </a:xfrm>
            <a:prstGeom prst="rect">
              <a:avLst/>
            </a:prstGeom>
            <a:noFill/>
          </p:spPr>
          <p:txBody>
            <a:bodyPr wrap="square" rtlCol="0">
              <a:spAutoFit/>
            </a:bodyPr>
            <a:lstStyle/>
            <a:p>
              <a:r>
                <a:rPr lang="en-US" altLang="zh-CN" sz="4000" b="1" i="1" dirty="0">
                  <a:solidFill>
                    <a:srgbClr val="1960D3"/>
                  </a:solidFill>
                  <a:latin typeface="Arial Black" panose="020B0604020202020204" pitchFamily="34" charset="0"/>
                  <a:ea typeface="微软雅黑" panose="020B0503020204020204" charset="-122"/>
                  <a:cs typeface="Arial Black" panose="020B0604020202020204" pitchFamily="34" charset="0"/>
                </a:rPr>
                <a:t>48</a:t>
              </a:r>
              <a:r>
                <a:rPr lang="en" altLang="zh-CN" sz="4000" b="1" i="1" dirty="0">
                  <a:solidFill>
                    <a:srgbClr val="1960D3"/>
                  </a:solidFill>
                  <a:latin typeface="Arial Black" panose="020B0604020202020204" pitchFamily="34" charset="0"/>
                  <a:ea typeface="微软雅黑" panose="020B0503020204020204" charset="-122"/>
                  <a:cs typeface="Arial Black" panose="020B0604020202020204" pitchFamily="34" charset="0"/>
                </a:rPr>
                <a:t> </a:t>
              </a:r>
              <a:r>
                <a:rPr lang="en" altLang="zh-CN" sz="4000" b="1" i="1" dirty="0">
                  <a:solidFill>
                    <a:srgbClr val="1960D3"/>
                  </a:solidFill>
                  <a:latin typeface="Arial" panose="020B0604020202020204" pitchFamily="34" charset="0"/>
                  <a:ea typeface="微软雅黑" panose="020B0503020204020204" charset="-122"/>
                  <a:cs typeface="Arial" panose="020B0604020202020204" pitchFamily="34" charset="0"/>
                </a:rPr>
                <a:t>Billion</a:t>
              </a:r>
              <a:r>
                <a:rPr lang="en-US" altLang="zh-CN" sz="4000" b="1" i="1" dirty="0">
                  <a:solidFill>
                    <a:srgbClr val="1960D3"/>
                  </a:solidFill>
                  <a:latin typeface="Arial Black" panose="020B0604020202020204" pitchFamily="34" charset="0"/>
                  <a:ea typeface="微软雅黑" panose="020B0503020204020204" charset="-122"/>
                  <a:cs typeface="Arial Black" panose="020B0604020202020204" pitchFamily="34" charset="0"/>
                </a:rPr>
                <a:t> </a:t>
              </a:r>
              <a:r>
                <a:rPr lang="en" altLang="zh-CN" dirty="0">
                  <a:solidFill>
                    <a:srgbClr val="404040"/>
                  </a:solidFill>
                  <a:latin typeface="Arial" panose="020B0604020202020204" pitchFamily="34" charset="0"/>
                  <a:ea typeface="微软雅黑" panose="020B0503020204020204" charset="-122"/>
                  <a:cs typeface="Arial" panose="020B0604020202020204" pitchFamily="34" charset="0"/>
                </a:rPr>
                <a:t>Capacity</a:t>
              </a:r>
            </a:p>
            <a:p>
              <a:endParaRPr lang="zh-CN" altLang="en-US" dirty="0">
                <a:solidFill>
                  <a:srgbClr val="404040"/>
                </a:solidFill>
                <a:latin typeface="微软雅黑" panose="020B0503020204020204" charset="-122"/>
                <a:ea typeface="微软雅黑" panose="020B0503020204020204" charset="-122"/>
              </a:endParaRPr>
            </a:p>
          </p:txBody>
        </p:sp>
      </p:grpSp>
      <p:pic>
        <p:nvPicPr>
          <p:cNvPr id="4" name="图片 3" descr="厨房的摆设布局&#10;&#10;中度可信度描述已自动生成"/>
          <p:cNvPicPr>
            <a:picLocks noChangeAspect="1"/>
          </p:cNvPicPr>
          <p:nvPr>
            <p:custDataLst>
              <p:tags r:id="rId4"/>
            </p:custDataLst>
          </p:nvPr>
        </p:nvPicPr>
        <p:blipFill rotWithShape="1">
          <a:blip r:embed="rId19" cstate="email">
            <a:extLst>
              <a:ext uri="{BEBA8EAE-BF5A-486C-A8C5-ECC9F3942E4B}">
                <a14:imgProps xmlns:a14="http://schemas.microsoft.com/office/drawing/2010/main">
                  <a14:imgLayer r:embed="rId20">
                    <a14:imgEffect>
                      <a14:colorTemperature colorTemp="5900"/>
                    </a14:imgEffect>
                  </a14:imgLayer>
                </a14:imgProps>
              </a:ext>
              <a:ext uri="{28A0092B-C50C-407E-A947-70E740481C1C}">
                <a14:useLocalDpi xmlns:a14="http://schemas.microsoft.com/office/drawing/2010/main"/>
              </a:ext>
            </a:extLst>
          </a:blip>
          <a:srcRect/>
          <a:stretch>
            <a:fillRect/>
          </a:stretch>
        </p:blipFill>
        <p:spPr>
          <a:xfrm>
            <a:off x="519580" y="1870826"/>
            <a:ext cx="4987998" cy="4443589"/>
          </a:xfrm>
          <a:prstGeom prst="roundRect">
            <a:avLst>
              <a:gd name="adj" fmla="val 0"/>
            </a:avLst>
          </a:prstGeom>
        </p:spPr>
      </p:pic>
      <p:sp>
        <p:nvSpPr>
          <p:cNvPr id="33" name="椭圆 32"/>
          <p:cNvSpPr/>
          <p:nvPr>
            <p:custDataLst>
              <p:tags r:id="rId5"/>
            </p:custDataLst>
          </p:nvPr>
        </p:nvSpPr>
        <p:spPr>
          <a:xfrm>
            <a:off x="5187315" y="2174240"/>
            <a:ext cx="655955" cy="655320"/>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endParaRPr>
          </a:p>
        </p:txBody>
      </p:sp>
      <p:sp>
        <p:nvSpPr>
          <p:cNvPr id="34" name="椭圆 33"/>
          <p:cNvSpPr>
            <a:spLocks noChangeAspect="1"/>
          </p:cNvSpPr>
          <p:nvPr>
            <p:custDataLst>
              <p:tags r:id="rId6"/>
            </p:custDataLst>
          </p:nvPr>
        </p:nvSpPr>
        <p:spPr>
          <a:xfrm>
            <a:off x="5187315" y="3305810"/>
            <a:ext cx="655955" cy="655320"/>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endParaRPr>
          </a:p>
        </p:txBody>
      </p:sp>
      <p:sp>
        <p:nvSpPr>
          <p:cNvPr id="35" name="椭圆 34"/>
          <p:cNvSpPr>
            <a:spLocks noChangeAspect="1"/>
          </p:cNvSpPr>
          <p:nvPr>
            <p:custDataLst>
              <p:tags r:id="rId7"/>
            </p:custDataLst>
          </p:nvPr>
        </p:nvSpPr>
        <p:spPr>
          <a:xfrm>
            <a:off x="5187315" y="4438015"/>
            <a:ext cx="655955" cy="655320"/>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endParaRPr>
          </a:p>
        </p:txBody>
      </p:sp>
      <p:sp>
        <p:nvSpPr>
          <p:cNvPr id="40" name="椭圆 39"/>
          <p:cNvSpPr>
            <a:spLocks noChangeAspect="1"/>
          </p:cNvSpPr>
          <p:nvPr>
            <p:custDataLst>
              <p:tags r:id="rId8"/>
            </p:custDataLst>
          </p:nvPr>
        </p:nvSpPr>
        <p:spPr>
          <a:xfrm>
            <a:off x="5187950" y="5512435"/>
            <a:ext cx="655955" cy="655320"/>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endParaRPr>
          </a:p>
        </p:txBody>
      </p:sp>
      <p:pic>
        <p:nvPicPr>
          <p:cNvPr id="43" name="图形 42" descr="用户网络 纯色填充"/>
          <p:cNvPicPr>
            <a:picLocks noChangeAspect="1"/>
          </p:cNvPicPr>
          <p:nvPr>
            <p:custDataLst>
              <p:tags r:id="rId9"/>
            </p:custDataLst>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255895" y="2245995"/>
            <a:ext cx="518795" cy="518795"/>
          </a:xfrm>
          <a:prstGeom prst="rect">
            <a:avLst/>
          </a:prstGeom>
        </p:spPr>
      </p:pic>
      <p:pic>
        <p:nvPicPr>
          <p:cNvPr id="45" name="图形 44" descr="沙漏 30% 纯色填充"/>
          <p:cNvPicPr>
            <a:picLocks noChangeAspect="1"/>
          </p:cNvPicPr>
          <p:nvPr>
            <p:custDataLst>
              <p:tags r:id="rId10"/>
            </p:custDataLst>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287010" y="4537075"/>
            <a:ext cx="457200" cy="457200"/>
          </a:xfrm>
          <a:prstGeom prst="rect">
            <a:avLst/>
          </a:prstGeom>
        </p:spPr>
      </p:pic>
      <p:pic>
        <p:nvPicPr>
          <p:cNvPr id="47" name="图形 46" descr="仓库 纯色填充"/>
          <p:cNvPicPr>
            <a:picLocks noChangeAspect="1"/>
          </p:cNvPicPr>
          <p:nvPr>
            <p:custDataLst>
              <p:tags r:id="rId11"/>
            </p:custDataLst>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5286375" y="5589270"/>
            <a:ext cx="457200" cy="457200"/>
          </a:xfrm>
          <a:prstGeom prst="rect">
            <a:avLst/>
          </a:prstGeom>
        </p:spPr>
      </p:pic>
      <p:pic>
        <p:nvPicPr>
          <p:cNvPr id="48" name="图片 47"/>
          <p:cNvPicPr>
            <a:picLocks noChangeAspect="1"/>
          </p:cNvPicPr>
          <p:nvPr>
            <p:custDataLst>
              <p:tags r:id="rId12"/>
            </p:custDataLst>
          </p:nvPr>
        </p:nvPicPr>
        <p:blipFill rotWithShape="1">
          <a:blip r:embed="rId27" cstate="email">
            <a:extLst>
              <a:ext uri="{28A0092B-C50C-407E-A947-70E740481C1C}">
                <a14:useLocalDpi xmlns:a14="http://schemas.microsoft.com/office/drawing/2010/main"/>
              </a:ext>
            </a:extLst>
          </a:blip>
          <a:srcRect/>
          <a:stretch>
            <a:fillRect/>
          </a:stretch>
        </p:blipFill>
        <p:spPr>
          <a:xfrm>
            <a:off x="5226685" y="3405505"/>
            <a:ext cx="516890" cy="456565"/>
          </a:xfrm>
          <a:prstGeom prst="rect">
            <a:avLst/>
          </a:prstGeom>
        </p:spPr>
      </p:pic>
      <p:sp>
        <p:nvSpPr>
          <p:cNvPr id="2" name="矩形 1"/>
          <p:cNvSpPr/>
          <p:nvPr>
            <p:custDataLst>
              <p:tags r:id="rId13"/>
            </p:custDataLst>
          </p:nvPr>
        </p:nvSpPr>
        <p:spPr>
          <a:xfrm>
            <a:off x="0" y="1870710"/>
            <a:ext cx="623888" cy="4443730"/>
          </a:xfrm>
          <a:prstGeom prst="rect">
            <a:avLst/>
          </a:prstGeom>
          <a:solidFill>
            <a:srgbClr val="196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像" descr="图像">
            <a:extLst>
              <a:ext uri="{FF2B5EF4-FFF2-40B4-BE49-F238E27FC236}">
                <a16:creationId xmlns:a16="http://schemas.microsoft.com/office/drawing/2014/main" id="{3EDB5732-AFD6-2617-E2F7-277139D24BA2}"/>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060940" y="294640"/>
            <a:ext cx="1714500" cy="518795"/>
          </a:xfrm>
          <a:prstGeom prst="rect">
            <a:avLst/>
          </a:prstGeom>
          <a:ln w="12700">
            <a:miter lim="4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6383274" y="2001861"/>
            <a:ext cx="4507245" cy="3934447"/>
          </a:xfrm>
          <a:prstGeom prst="rect">
            <a:avLst/>
          </a:prstGeom>
          <a:blipFill>
            <a:blip r:embed="rId4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custDataLst>
              <p:tags r:id="rId2"/>
            </p:custDataLst>
          </p:nvPr>
        </p:nvSpPr>
        <p:spPr>
          <a:xfrm>
            <a:off x="0" y="1899719"/>
            <a:ext cx="4874895" cy="4013200"/>
          </a:xfrm>
          <a:custGeom>
            <a:avLst/>
            <a:gdLst/>
            <a:ahLst/>
            <a:cxnLst/>
            <a:rect l="l" t="t" r="r" b="b"/>
            <a:pathLst>
              <a:path w="4874895" h="4013200">
                <a:moveTo>
                  <a:pt x="4500587" y="0"/>
                </a:moveTo>
                <a:lnTo>
                  <a:pt x="0" y="0"/>
                </a:lnTo>
                <a:lnTo>
                  <a:pt x="0" y="4013034"/>
                </a:lnTo>
                <a:lnTo>
                  <a:pt x="4874895" y="4013034"/>
                </a:lnTo>
                <a:lnTo>
                  <a:pt x="4874895" y="374307"/>
                </a:lnTo>
                <a:lnTo>
                  <a:pt x="4871978" y="327353"/>
                </a:lnTo>
                <a:lnTo>
                  <a:pt x="4863462" y="282140"/>
                </a:lnTo>
                <a:lnTo>
                  <a:pt x="4849699" y="239019"/>
                </a:lnTo>
                <a:lnTo>
                  <a:pt x="4831037" y="198340"/>
                </a:lnTo>
                <a:lnTo>
                  <a:pt x="4807829" y="160454"/>
                </a:lnTo>
                <a:lnTo>
                  <a:pt x="4780426" y="125712"/>
                </a:lnTo>
                <a:lnTo>
                  <a:pt x="4749177" y="94464"/>
                </a:lnTo>
                <a:lnTo>
                  <a:pt x="4714434" y="67061"/>
                </a:lnTo>
                <a:lnTo>
                  <a:pt x="4676548" y="43854"/>
                </a:lnTo>
                <a:lnTo>
                  <a:pt x="4635870" y="25194"/>
                </a:lnTo>
                <a:lnTo>
                  <a:pt x="4592750" y="11431"/>
                </a:lnTo>
                <a:lnTo>
                  <a:pt x="4547538" y="2916"/>
                </a:lnTo>
                <a:lnTo>
                  <a:pt x="4500587" y="0"/>
                </a:lnTo>
                <a:close/>
              </a:path>
            </a:pathLst>
          </a:custGeom>
          <a:solidFill>
            <a:srgbClr val="DCDDDD"/>
          </a:solidFill>
        </p:spPr>
        <p:txBody>
          <a:bodyPr wrap="square" lIns="0" tIns="0" rIns="0" bIns="0" rtlCol="0"/>
          <a:lstStyle/>
          <a:p>
            <a:endParaRPr/>
          </a:p>
        </p:txBody>
      </p:sp>
      <p:sp>
        <p:nvSpPr>
          <p:cNvPr id="15" name="object 15"/>
          <p:cNvSpPr/>
          <p:nvPr>
            <p:custDataLst>
              <p:tags r:id="rId3"/>
            </p:custDataLst>
          </p:nvPr>
        </p:nvSpPr>
        <p:spPr>
          <a:xfrm>
            <a:off x="2927429" y="2498553"/>
            <a:ext cx="1058846" cy="1495362"/>
          </a:xfrm>
          <a:prstGeom prst="rect">
            <a:avLst/>
          </a:prstGeom>
          <a:blipFill>
            <a:blip r:embed="rId5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custDataLst>
              <p:tags r:id="rId4"/>
            </p:custDataLst>
          </p:nvPr>
        </p:nvSpPr>
        <p:spPr>
          <a:xfrm>
            <a:off x="2821254" y="3463023"/>
            <a:ext cx="1495348" cy="1058841"/>
          </a:xfrm>
          <a:prstGeom prst="rect">
            <a:avLst/>
          </a:prstGeom>
          <a:blipFill>
            <a:blip r:embed="rId5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custDataLst>
              <p:tags r:id="rId5"/>
            </p:custDataLst>
          </p:nvPr>
        </p:nvSpPr>
        <p:spPr>
          <a:xfrm>
            <a:off x="3130943" y="4188586"/>
            <a:ext cx="1495359" cy="1058837"/>
          </a:xfrm>
          <a:prstGeom prst="rect">
            <a:avLst/>
          </a:prstGeom>
          <a:blipFill>
            <a:blip r:embed="rId5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custDataLst>
              <p:tags r:id="rId6"/>
            </p:custDataLst>
          </p:nvPr>
        </p:nvSpPr>
        <p:spPr>
          <a:xfrm>
            <a:off x="1965914" y="2091532"/>
            <a:ext cx="1058846" cy="1495362"/>
          </a:xfrm>
          <a:prstGeom prst="rect">
            <a:avLst/>
          </a:prstGeom>
          <a:blipFill>
            <a:blip r:embed="rId5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custDataLst>
              <p:tags r:id="rId7"/>
            </p:custDataLst>
          </p:nvPr>
        </p:nvSpPr>
        <p:spPr>
          <a:xfrm>
            <a:off x="845134" y="2380576"/>
            <a:ext cx="1058837" cy="1495361"/>
          </a:xfrm>
          <a:prstGeom prst="rect">
            <a:avLst/>
          </a:prstGeom>
          <a:blipFill>
            <a:blip r:embed="rId5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custDataLst>
              <p:tags r:id="rId8"/>
            </p:custDataLst>
          </p:nvPr>
        </p:nvSpPr>
        <p:spPr>
          <a:xfrm>
            <a:off x="1154823" y="3660635"/>
            <a:ext cx="1495359" cy="1058841"/>
          </a:xfrm>
          <a:prstGeom prst="rect">
            <a:avLst/>
          </a:prstGeom>
          <a:blipFill>
            <a:blip r:embed="rId5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custDataLst>
              <p:tags r:id="rId9"/>
            </p:custDataLst>
          </p:nvPr>
        </p:nvSpPr>
        <p:spPr>
          <a:xfrm>
            <a:off x="2343684" y="4661763"/>
            <a:ext cx="1495362" cy="1058846"/>
          </a:xfrm>
          <a:prstGeom prst="rect">
            <a:avLst/>
          </a:prstGeom>
          <a:blipFill>
            <a:blip r:embed="rId5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custDataLst>
              <p:tags r:id="rId10"/>
            </p:custDataLst>
          </p:nvPr>
        </p:nvSpPr>
        <p:spPr>
          <a:xfrm>
            <a:off x="620972" y="4527988"/>
            <a:ext cx="1507160" cy="1070644"/>
          </a:xfrm>
          <a:prstGeom prst="rect">
            <a:avLst/>
          </a:prstGeom>
          <a:blipFill>
            <a:blip r:embed="rId5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custDataLst>
              <p:tags r:id="rId11"/>
            </p:custDataLst>
          </p:nvPr>
        </p:nvSpPr>
        <p:spPr>
          <a:xfrm>
            <a:off x="6306061" y="1934993"/>
            <a:ext cx="4662170" cy="4068445"/>
          </a:xfrm>
          <a:custGeom>
            <a:avLst/>
            <a:gdLst/>
            <a:ahLst/>
            <a:cxnLst/>
            <a:rect l="l" t="t" r="r" b="b"/>
            <a:pathLst>
              <a:path w="4662170" h="4068445">
                <a:moveTo>
                  <a:pt x="3438315" y="0"/>
                </a:moveTo>
                <a:lnTo>
                  <a:pt x="1223371" y="0"/>
                </a:lnTo>
                <a:lnTo>
                  <a:pt x="1193134" y="4011"/>
                </a:lnTo>
                <a:lnTo>
                  <a:pt x="1141597" y="33764"/>
                </a:lnTo>
                <a:lnTo>
                  <a:pt x="15525" y="1976145"/>
                </a:lnTo>
                <a:lnTo>
                  <a:pt x="0" y="2034089"/>
                </a:lnTo>
                <a:lnTo>
                  <a:pt x="3881" y="2063842"/>
                </a:lnTo>
                <a:lnTo>
                  <a:pt x="1123003" y="4010228"/>
                </a:lnTo>
                <a:lnTo>
                  <a:pt x="1165425" y="4052647"/>
                </a:lnTo>
                <a:lnTo>
                  <a:pt x="1223371" y="4068178"/>
                </a:lnTo>
                <a:lnTo>
                  <a:pt x="3438315" y="4068178"/>
                </a:lnTo>
                <a:lnTo>
                  <a:pt x="3496256" y="4052647"/>
                </a:lnTo>
                <a:lnTo>
                  <a:pt x="3538670" y="4010228"/>
                </a:lnTo>
                <a:lnTo>
                  <a:pt x="4646136" y="2092032"/>
                </a:lnTo>
                <a:lnTo>
                  <a:pt x="4661662" y="2034089"/>
                </a:lnTo>
                <a:lnTo>
                  <a:pt x="4657780" y="2004336"/>
                </a:lnTo>
                <a:lnTo>
                  <a:pt x="3538670" y="57950"/>
                </a:lnTo>
                <a:lnTo>
                  <a:pt x="3496256" y="15525"/>
                </a:lnTo>
                <a:lnTo>
                  <a:pt x="3438315" y="0"/>
                </a:lnTo>
                <a:close/>
              </a:path>
            </a:pathLst>
          </a:custGeom>
          <a:ln w="12700">
            <a:solidFill>
              <a:srgbClr val="DCDDDD"/>
            </a:solidFill>
          </a:ln>
        </p:spPr>
        <p:txBody>
          <a:bodyPr wrap="square" lIns="0" tIns="0" rIns="0" bIns="0" rtlCol="0"/>
          <a:lstStyle/>
          <a:p>
            <a:endParaRPr/>
          </a:p>
        </p:txBody>
      </p:sp>
      <p:sp>
        <p:nvSpPr>
          <p:cNvPr id="25" name="object 25"/>
          <p:cNvSpPr/>
          <p:nvPr>
            <p:custDataLst>
              <p:tags r:id="rId12"/>
            </p:custDataLst>
          </p:nvPr>
        </p:nvSpPr>
        <p:spPr>
          <a:xfrm>
            <a:off x="6952380" y="1582949"/>
            <a:ext cx="1059180" cy="1059180"/>
          </a:xfrm>
          <a:custGeom>
            <a:avLst/>
            <a:gdLst/>
            <a:ahLst/>
            <a:cxnLst/>
            <a:rect l="l" t="t" r="r" b="b"/>
            <a:pathLst>
              <a:path w="1059179" h="1059180">
                <a:moveTo>
                  <a:pt x="529577" y="0"/>
                </a:moveTo>
                <a:lnTo>
                  <a:pt x="481374" y="2164"/>
                </a:lnTo>
                <a:lnTo>
                  <a:pt x="434384" y="8532"/>
                </a:lnTo>
                <a:lnTo>
                  <a:pt x="388793" y="18916"/>
                </a:lnTo>
                <a:lnTo>
                  <a:pt x="344789" y="33131"/>
                </a:lnTo>
                <a:lnTo>
                  <a:pt x="302558" y="50988"/>
                </a:lnTo>
                <a:lnTo>
                  <a:pt x="262287" y="72302"/>
                </a:lnTo>
                <a:lnTo>
                  <a:pt x="224164" y="96884"/>
                </a:lnTo>
                <a:lnTo>
                  <a:pt x="188375" y="124548"/>
                </a:lnTo>
                <a:lnTo>
                  <a:pt x="155108" y="155108"/>
                </a:lnTo>
                <a:lnTo>
                  <a:pt x="124548" y="188375"/>
                </a:lnTo>
                <a:lnTo>
                  <a:pt x="96884" y="224164"/>
                </a:lnTo>
                <a:lnTo>
                  <a:pt x="72302" y="262287"/>
                </a:lnTo>
                <a:lnTo>
                  <a:pt x="50988" y="302558"/>
                </a:lnTo>
                <a:lnTo>
                  <a:pt x="33131" y="344789"/>
                </a:lnTo>
                <a:lnTo>
                  <a:pt x="18916" y="388793"/>
                </a:lnTo>
                <a:lnTo>
                  <a:pt x="8532" y="434384"/>
                </a:lnTo>
                <a:lnTo>
                  <a:pt x="2164" y="481374"/>
                </a:lnTo>
                <a:lnTo>
                  <a:pt x="0" y="529577"/>
                </a:lnTo>
                <a:lnTo>
                  <a:pt x="2164" y="577780"/>
                </a:lnTo>
                <a:lnTo>
                  <a:pt x="8532" y="624770"/>
                </a:lnTo>
                <a:lnTo>
                  <a:pt x="18916" y="670362"/>
                </a:lnTo>
                <a:lnTo>
                  <a:pt x="33131" y="714367"/>
                </a:lnTo>
                <a:lnTo>
                  <a:pt x="50988" y="756598"/>
                </a:lnTo>
                <a:lnTo>
                  <a:pt x="72302" y="796869"/>
                </a:lnTo>
                <a:lnTo>
                  <a:pt x="96884" y="834994"/>
                </a:lnTo>
                <a:lnTo>
                  <a:pt x="124548" y="870783"/>
                </a:lnTo>
                <a:lnTo>
                  <a:pt x="155108" y="904052"/>
                </a:lnTo>
                <a:lnTo>
                  <a:pt x="188375" y="934613"/>
                </a:lnTo>
                <a:lnTo>
                  <a:pt x="224164" y="962278"/>
                </a:lnTo>
                <a:lnTo>
                  <a:pt x="262287" y="986861"/>
                </a:lnTo>
                <a:lnTo>
                  <a:pt x="302558" y="1008176"/>
                </a:lnTo>
                <a:lnTo>
                  <a:pt x="344789" y="1026034"/>
                </a:lnTo>
                <a:lnTo>
                  <a:pt x="388793" y="1040249"/>
                </a:lnTo>
                <a:lnTo>
                  <a:pt x="434384" y="1050634"/>
                </a:lnTo>
                <a:lnTo>
                  <a:pt x="481374" y="1057003"/>
                </a:lnTo>
                <a:lnTo>
                  <a:pt x="529577" y="1059167"/>
                </a:lnTo>
                <a:lnTo>
                  <a:pt x="577780" y="1057003"/>
                </a:lnTo>
                <a:lnTo>
                  <a:pt x="624770" y="1050634"/>
                </a:lnTo>
                <a:lnTo>
                  <a:pt x="670361" y="1040249"/>
                </a:lnTo>
                <a:lnTo>
                  <a:pt x="714365" y="1026034"/>
                </a:lnTo>
                <a:lnTo>
                  <a:pt x="756596" y="1008176"/>
                </a:lnTo>
                <a:lnTo>
                  <a:pt x="796866" y="986861"/>
                </a:lnTo>
                <a:lnTo>
                  <a:pt x="834989" y="962278"/>
                </a:lnTo>
                <a:lnTo>
                  <a:pt x="870778" y="934613"/>
                </a:lnTo>
                <a:lnTo>
                  <a:pt x="904046" y="904052"/>
                </a:lnTo>
                <a:lnTo>
                  <a:pt x="934605" y="870783"/>
                </a:lnTo>
                <a:lnTo>
                  <a:pt x="962270" y="834994"/>
                </a:lnTo>
                <a:lnTo>
                  <a:pt x="986852" y="796869"/>
                </a:lnTo>
                <a:lnTo>
                  <a:pt x="1008165" y="756598"/>
                </a:lnTo>
                <a:lnTo>
                  <a:pt x="1026023" y="714367"/>
                </a:lnTo>
                <a:lnTo>
                  <a:pt x="1040237" y="670362"/>
                </a:lnTo>
                <a:lnTo>
                  <a:pt x="1050622" y="624770"/>
                </a:lnTo>
                <a:lnTo>
                  <a:pt x="1056990" y="577780"/>
                </a:lnTo>
                <a:lnTo>
                  <a:pt x="1059154" y="529577"/>
                </a:lnTo>
                <a:lnTo>
                  <a:pt x="1056990" y="481374"/>
                </a:lnTo>
                <a:lnTo>
                  <a:pt x="1050622" y="434384"/>
                </a:lnTo>
                <a:lnTo>
                  <a:pt x="1040237" y="388793"/>
                </a:lnTo>
                <a:lnTo>
                  <a:pt x="1026023" y="344789"/>
                </a:lnTo>
                <a:lnTo>
                  <a:pt x="1008165" y="302558"/>
                </a:lnTo>
                <a:lnTo>
                  <a:pt x="986852" y="262287"/>
                </a:lnTo>
                <a:lnTo>
                  <a:pt x="962270" y="224164"/>
                </a:lnTo>
                <a:lnTo>
                  <a:pt x="934605" y="188375"/>
                </a:lnTo>
                <a:lnTo>
                  <a:pt x="904046" y="155108"/>
                </a:lnTo>
                <a:lnTo>
                  <a:pt x="870778" y="124548"/>
                </a:lnTo>
                <a:lnTo>
                  <a:pt x="834989" y="96884"/>
                </a:lnTo>
                <a:lnTo>
                  <a:pt x="796866" y="72302"/>
                </a:lnTo>
                <a:lnTo>
                  <a:pt x="756596" y="50988"/>
                </a:lnTo>
                <a:lnTo>
                  <a:pt x="714365" y="33131"/>
                </a:lnTo>
                <a:lnTo>
                  <a:pt x="670361" y="18916"/>
                </a:lnTo>
                <a:lnTo>
                  <a:pt x="624770" y="8532"/>
                </a:lnTo>
                <a:lnTo>
                  <a:pt x="577780" y="2164"/>
                </a:lnTo>
                <a:lnTo>
                  <a:pt x="529577" y="0"/>
                </a:lnTo>
                <a:close/>
              </a:path>
            </a:pathLst>
          </a:custGeom>
          <a:solidFill>
            <a:srgbClr val="FFFFFF"/>
          </a:solidFill>
        </p:spPr>
        <p:txBody>
          <a:bodyPr wrap="square" lIns="0" tIns="0" rIns="0" bIns="0" rtlCol="0"/>
          <a:lstStyle/>
          <a:p>
            <a:endParaRPr/>
          </a:p>
        </p:txBody>
      </p:sp>
      <p:sp>
        <p:nvSpPr>
          <p:cNvPr id="26" name="object 26"/>
          <p:cNvSpPr/>
          <p:nvPr>
            <p:custDataLst>
              <p:tags r:id="rId13"/>
            </p:custDataLst>
          </p:nvPr>
        </p:nvSpPr>
        <p:spPr>
          <a:xfrm>
            <a:off x="6982073" y="1612654"/>
            <a:ext cx="1000125" cy="1000125"/>
          </a:xfrm>
          <a:custGeom>
            <a:avLst/>
            <a:gdLst/>
            <a:ahLst/>
            <a:cxnLst/>
            <a:rect l="l" t="t" r="r" b="b"/>
            <a:pathLst>
              <a:path w="1000125" h="1000125">
                <a:moveTo>
                  <a:pt x="999756" y="499872"/>
                </a:moveTo>
                <a:lnTo>
                  <a:pt x="997468" y="548013"/>
                </a:lnTo>
                <a:lnTo>
                  <a:pt x="990743" y="594860"/>
                </a:lnTo>
                <a:lnTo>
                  <a:pt x="979790" y="640202"/>
                </a:lnTo>
                <a:lnTo>
                  <a:pt x="964820" y="683832"/>
                </a:lnTo>
                <a:lnTo>
                  <a:pt x="946041" y="725538"/>
                </a:lnTo>
                <a:lnTo>
                  <a:pt x="923663" y="765112"/>
                </a:lnTo>
                <a:lnTo>
                  <a:pt x="897896" y="802343"/>
                </a:lnTo>
                <a:lnTo>
                  <a:pt x="868948" y="837023"/>
                </a:lnTo>
                <a:lnTo>
                  <a:pt x="837030" y="868942"/>
                </a:lnTo>
                <a:lnTo>
                  <a:pt x="802351" y="897891"/>
                </a:lnTo>
                <a:lnTo>
                  <a:pt x="765121" y="923659"/>
                </a:lnTo>
                <a:lnTo>
                  <a:pt x="725548" y="946038"/>
                </a:lnTo>
                <a:lnTo>
                  <a:pt x="683843" y="964818"/>
                </a:lnTo>
                <a:lnTo>
                  <a:pt x="640214" y="979789"/>
                </a:lnTo>
                <a:lnTo>
                  <a:pt x="594872" y="990742"/>
                </a:lnTo>
                <a:lnTo>
                  <a:pt x="548025" y="997468"/>
                </a:lnTo>
                <a:lnTo>
                  <a:pt x="499884" y="999756"/>
                </a:lnTo>
                <a:lnTo>
                  <a:pt x="451741" y="997468"/>
                </a:lnTo>
                <a:lnTo>
                  <a:pt x="404893" y="990742"/>
                </a:lnTo>
                <a:lnTo>
                  <a:pt x="359549" y="979789"/>
                </a:lnTo>
                <a:lnTo>
                  <a:pt x="315919" y="964818"/>
                </a:lnTo>
                <a:lnTo>
                  <a:pt x="274212" y="946038"/>
                </a:lnTo>
                <a:lnTo>
                  <a:pt x="234639" y="923659"/>
                </a:lnTo>
                <a:lnTo>
                  <a:pt x="197407" y="897891"/>
                </a:lnTo>
                <a:lnTo>
                  <a:pt x="162727" y="868942"/>
                </a:lnTo>
                <a:lnTo>
                  <a:pt x="130809" y="837023"/>
                </a:lnTo>
                <a:lnTo>
                  <a:pt x="101861" y="802343"/>
                </a:lnTo>
                <a:lnTo>
                  <a:pt x="76093" y="765112"/>
                </a:lnTo>
                <a:lnTo>
                  <a:pt x="53715" y="725538"/>
                </a:lnTo>
                <a:lnTo>
                  <a:pt x="34936" y="683832"/>
                </a:lnTo>
                <a:lnTo>
                  <a:pt x="19966" y="640202"/>
                </a:lnTo>
                <a:lnTo>
                  <a:pt x="9013" y="594860"/>
                </a:lnTo>
                <a:lnTo>
                  <a:pt x="2288" y="548013"/>
                </a:lnTo>
                <a:lnTo>
                  <a:pt x="0" y="499872"/>
                </a:lnTo>
                <a:lnTo>
                  <a:pt x="2288" y="451730"/>
                </a:lnTo>
                <a:lnTo>
                  <a:pt x="9013" y="404884"/>
                </a:lnTo>
                <a:lnTo>
                  <a:pt x="19966" y="359542"/>
                </a:lnTo>
                <a:lnTo>
                  <a:pt x="34936" y="315913"/>
                </a:lnTo>
                <a:lnTo>
                  <a:pt x="53715" y="274208"/>
                </a:lnTo>
                <a:lnTo>
                  <a:pt x="76093" y="234635"/>
                </a:lnTo>
                <a:lnTo>
                  <a:pt x="101861" y="197404"/>
                </a:lnTo>
                <a:lnTo>
                  <a:pt x="130809" y="162725"/>
                </a:lnTo>
                <a:lnTo>
                  <a:pt x="162727" y="130808"/>
                </a:lnTo>
                <a:lnTo>
                  <a:pt x="197407" y="101860"/>
                </a:lnTo>
                <a:lnTo>
                  <a:pt x="234639" y="76093"/>
                </a:lnTo>
                <a:lnTo>
                  <a:pt x="274212" y="53715"/>
                </a:lnTo>
                <a:lnTo>
                  <a:pt x="315919" y="34936"/>
                </a:lnTo>
                <a:lnTo>
                  <a:pt x="359549" y="19965"/>
                </a:lnTo>
                <a:lnTo>
                  <a:pt x="404893" y="9013"/>
                </a:lnTo>
                <a:lnTo>
                  <a:pt x="451741" y="2288"/>
                </a:lnTo>
                <a:lnTo>
                  <a:pt x="499884" y="0"/>
                </a:lnTo>
                <a:lnTo>
                  <a:pt x="548025" y="2288"/>
                </a:lnTo>
                <a:lnTo>
                  <a:pt x="594872" y="9013"/>
                </a:lnTo>
                <a:lnTo>
                  <a:pt x="640214" y="19965"/>
                </a:lnTo>
                <a:lnTo>
                  <a:pt x="683843" y="34936"/>
                </a:lnTo>
                <a:lnTo>
                  <a:pt x="725548" y="53715"/>
                </a:lnTo>
                <a:lnTo>
                  <a:pt x="765121" y="76093"/>
                </a:lnTo>
                <a:lnTo>
                  <a:pt x="802351" y="101860"/>
                </a:lnTo>
                <a:lnTo>
                  <a:pt x="837030" y="130808"/>
                </a:lnTo>
                <a:lnTo>
                  <a:pt x="868948" y="162725"/>
                </a:lnTo>
                <a:lnTo>
                  <a:pt x="897896" y="197404"/>
                </a:lnTo>
                <a:lnTo>
                  <a:pt x="923663" y="234635"/>
                </a:lnTo>
                <a:lnTo>
                  <a:pt x="946041" y="274208"/>
                </a:lnTo>
                <a:lnTo>
                  <a:pt x="964820" y="315913"/>
                </a:lnTo>
                <a:lnTo>
                  <a:pt x="979790" y="359542"/>
                </a:lnTo>
                <a:lnTo>
                  <a:pt x="990743" y="404884"/>
                </a:lnTo>
                <a:lnTo>
                  <a:pt x="997468" y="451730"/>
                </a:lnTo>
                <a:lnTo>
                  <a:pt x="999756" y="499872"/>
                </a:lnTo>
                <a:close/>
              </a:path>
            </a:pathLst>
          </a:custGeom>
          <a:ln w="12700">
            <a:solidFill>
              <a:srgbClr val="00CEB1"/>
            </a:solidFill>
          </a:ln>
        </p:spPr>
        <p:txBody>
          <a:bodyPr wrap="square" lIns="0" tIns="0" rIns="0" bIns="0" rtlCol="0"/>
          <a:lstStyle/>
          <a:p>
            <a:endParaRPr/>
          </a:p>
        </p:txBody>
      </p:sp>
      <p:sp>
        <p:nvSpPr>
          <p:cNvPr id="28" name="object 28"/>
          <p:cNvSpPr/>
          <p:nvPr>
            <p:custDataLst>
              <p:tags r:id="rId14"/>
            </p:custDataLst>
          </p:nvPr>
        </p:nvSpPr>
        <p:spPr>
          <a:xfrm>
            <a:off x="9144072" y="1582949"/>
            <a:ext cx="1059180" cy="1059180"/>
          </a:xfrm>
          <a:custGeom>
            <a:avLst/>
            <a:gdLst/>
            <a:ahLst/>
            <a:cxnLst/>
            <a:rect l="l" t="t" r="r" b="b"/>
            <a:pathLst>
              <a:path w="1059179" h="1059180">
                <a:moveTo>
                  <a:pt x="529577" y="0"/>
                </a:moveTo>
                <a:lnTo>
                  <a:pt x="481374" y="2164"/>
                </a:lnTo>
                <a:lnTo>
                  <a:pt x="434384" y="8532"/>
                </a:lnTo>
                <a:lnTo>
                  <a:pt x="388793" y="18916"/>
                </a:lnTo>
                <a:lnTo>
                  <a:pt x="344789" y="33131"/>
                </a:lnTo>
                <a:lnTo>
                  <a:pt x="302558" y="50988"/>
                </a:lnTo>
                <a:lnTo>
                  <a:pt x="262287" y="72302"/>
                </a:lnTo>
                <a:lnTo>
                  <a:pt x="224164" y="96884"/>
                </a:lnTo>
                <a:lnTo>
                  <a:pt x="188375" y="124548"/>
                </a:lnTo>
                <a:lnTo>
                  <a:pt x="155108" y="155108"/>
                </a:lnTo>
                <a:lnTo>
                  <a:pt x="124548" y="188375"/>
                </a:lnTo>
                <a:lnTo>
                  <a:pt x="96884" y="224164"/>
                </a:lnTo>
                <a:lnTo>
                  <a:pt x="72302" y="262287"/>
                </a:lnTo>
                <a:lnTo>
                  <a:pt x="50988" y="302558"/>
                </a:lnTo>
                <a:lnTo>
                  <a:pt x="33131" y="344789"/>
                </a:lnTo>
                <a:lnTo>
                  <a:pt x="18916" y="388793"/>
                </a:lnTo>
                <a:lnTo>
                  <a:pt x="8532" y="434384"/>
                </a:lnTo>
                <a:lnTo>
                  <a:pt x="2164" y="481374"/>
                </a:lnTo>
                <a:lnTo>
                  <a:pt x="0" y="529577"/>
                </a:lnTo>
                <a:lnTo>
                  <a:pt x="2164" y="577780"/>
                </a:lnTo>
                <a:lnTo>
                  <a:pt x="8532" y="624770"/>
                </a:lnTo>
                <a:lnTo>
                  <a:pt x="18916" y="670362"/>
                </a:lnTo>
                <a:lnTo>
                  <a:pt x="33131" y="714367"/>
                </a:lnTo>
                <a:lnTo>
                  <a:pt x="50988" y="756598"/>
                </a:lnTo>
                <a:lnTo>
                  <a:pt x="72302" y="796869"/>
                </a:lnTo>
                <a:lnTo>
                  <a:pt x="96884" y="834994"/>
                </a:lnTo>
                <a:lnTo>
                  <a:pt x="124548" y="870783"/>
                </a:lnTo>
                <a:lnTo>
                  <a:pt x="155108" y="904052"/>
                </a:lnTo>
                <a:lnTo>
                  <a:pt x="188375" y="934613"/>
                </a:lnTo>
                <a:lnTo>
                  <a:pt x="224164" y="962278"/>
                </a:lnTo>
                <a:lnTo>
                  <a:pt x="262287" y="986861"/>
                </a:lnTo>
                <a:lnTo>
                  <a:pt x="302558" y="1008176"/>
                </a:lnTo>
                <a:lnTo>
                  <a:pt x="344789" y="1026034"/>
                </a:lnTo>
                <a:lnTo>
                  <a:pt x="388793" y="1040249"/>
                </a:lnTo>
                <a:lnTo>
                  <a:pt x="434384" y="1050634"/>
                </a:lnTo>
                <a:lnTo>
                  <a:pt x="481374" y="1057003"/>
                </a:lnTo>
                <a:lnTo>
                  <a:pt x="529577" y="1059167"/>
                </a:lnTo>
                <a:lnTo>
                  <a:pt x="577780" y="1057003"/>
                </a:lnTo>
                <a:lnTo>
                  <a:pt x="624770" y="1050634"/>
                </a:lnTo>
                <a:lnTo>
                  <a:pt x="670361" y="1040249"/>
                </a:lnTo>
                <a:lnTo>
                  <a:pt x="714365" y="1026034"/>
                </a:lnTo>
                <a:lnTo>
                  <a:pt x="756596" y="1008176"/>
                </a:lnTo>
                <a:lnTo>
                  <a:pt x="796866" y="986861"/>
                </a:lnTo>
                <a:lnTo>
                  <a:pt x="834989" y="962278"/>
                </a:lnTo>
                <a:lnTo>
                  <a:pt x="870778" y="934613"/>
                </a:lnTo>
                <a:lnTo>
                  <a:pt x="904046" y="904052"/>
                </a:lnTo>
                <a:lnTo>
                  <a:pt x="934605" y="870783"/>
                </a:lnTo>
                <a:lnTo>
                  <a:pt x="962270" y="834994"/>
                </a:lnTo>
                <a:lnTo>
                  <a:pt x="986852" y="796869"/>
                </a:lnTo>
                <a:lnTo>
                  <a:pt x="1008165" y="756598"/>
                </a:lnTo>
                <a:lnTo>
                  <a:pt x="1026023" y="714367"/>
                </a:lnTo>
                <a:lnTo>
                  <a:pt x="1040237" y="670362"/>
                </a:lnTo>
                <a:lnTo>
                  <a:pt x="1050622" y="624770"/>
                </a:lnTo>
                <a:lnTo>
                  <a:pt x="1056990" y="577780"/>
                </a:lnTo>
                <a:lnTo>
                  <a:pt x="1059154" y="529577"/>
                </a:lnTo>
                <a:lnTo>
                  <a:pt x="1056990" y="481374"/>
                </a:lnTo>
                <a:lnTo>
                  <a:pt x="1050622" y="434384"/>
                </a:lnTo>
                <a:lnTo>
                  <a:pt x="1040237" y="388793"/>
                </a:lnTo>
                <a:lnTo>
                  <a:pt x="1026023" y="344789"/>
                </a:lnTo>
                <a:lnTo>
                  <a:pt x="1008165" y="302558"/>
                </a:lnTo>
                <a:lnTo>
                  <a:pt x="986852" y="262287"/>
                </a:lnTo>
                <a:lnTo>
                  <a:pt x="962270" y="224164"/>
                </a:lnTo>
                <a:lnTo>
                  <a:pt x="934605" y="188375"/>
                </a:lnTo>
                <a:lnTo>
                  <a:pt x="904046" y="155108"/>
                </a:lnTo>
                <a:lnTo>
                  <a:pt x="870778" y="124548"/>
                </a:lnTo>
                <a:lnTo>
                  <a:pt x="834989" y="96884"/>
                </a:lnTo>
                <a:lnTo>
                  <a:pt x="796866" y="72302"/>
                </a:lnTo>
                <a:lnTo>
                  <a:pt x="756596" y="50988"/>
                </a:lnTo>
                <a:lnTo>
                  <a:pt x="714365" y="33131"/>
                </a:lnTo>
                <a:lnTo>
                  <a:pt x="670361" y="18916"/>
                </a:lnTo>
                <a:lnTo>
                  <a:pt x="624770" y="8532"/>
                </a:lnTo>
                <a:lnTo>
                  <a:pt x="577780" y="2164"/>
                </a:lnTo>
                <a:lnTo>
                  <a:pt x="529577" y="0"/>
                </a:lnTo>
                <a:close/>
              </a:path>
            </a:pathLst>
          </a:custGeom>
          <a:solidFill>
            <a:srgbClr val="FFFFFF"/>
          </a:solidFill>
        </p:spPr>
        <p:txBody>
          <a:bodyPr wrap="square" lIns="0" tIns="0" rIns="0" bIns="0" rtlCol="0"/>
          <a:lstStyle/>
          <a:p>
            <a:endParaRPr/>
          </a:p>
        </p:txBody>
      </p:sp>
      <p:sp>
        <p:nvSpPr>
          <p:cNvPr id="29" name="object 29"/>
          <p:cNvSpPr/>
          <p:nvPr>
            <p:custDataLst>
              <p:tags r:id="rId15"/>
            </p:custDataLst>
          </p:nvPr>
        </p:nvSpPr>
        <p:spPr>
          <a:xfrm>
            <a:off x="9173766" y="1612654"/>
            <a:ext cx="1000125" cy="1000125"/>
          </a:xfrm>
          <a:custGeom>
            <a:avLst/>
            <a:gdLst/>
            <a:ahLst/>
            <a:cxnLst/>
            <a:rect l="l" t="t" r="r" b="b"/>
            <a:pathLst>
              <a:path w="1000125" h="1000125">
                <a:moveTo>
                  <a:pt x="999769" y="499872"/>
                </a:moveTo>
                <a:lnTo>
                  <a:pt x="997481" y="548013"/>
                </a:lnTo>
                <a:lnTo>
                  <a:pt x="990755" y="594860"/>
                </a:lnTo>
                <a:lnTo>
                  <a:pt x="979802" y="640202"/>
                </a:lnTo>
                <a:lnTo>
                  <a:pt x="964831" y="683832"/>
                </a:lnTo>
                <a:lnTo>
                  <a:pt x="946051" y="725538"/>
                </a:lnTo>
                <a:lnTo>
                  <a:pt x="923672" y="765112"/>
                </a:lnTo>
                <a:lnTo>
                  <a:pt x="897904" y="802343"/>
                </a:lnTo>
                <a:lnTo>
                  <a:pt x="868955" y="837023"/>
                </a:lnTo>
                <a:lnTo>
                  <a:pt x="837036" y="868942"/>
                </a:lnTo>
                <a:lnTo>
                  <a:pt x="802356" y="897891"/>
                </a:lnTo>
                <a:lnTo>
                  <a:pt x="765124" y="923659"/>
                </a:lnTo>
                <a:lnTo>
                  <a:pt x="725551" y="946038"/>
                </a:lnTo>
                <a:lnTo>
                  <a:pt x="683844" y="964818"/>
                </a:lnTo>
                <a:lnTo>
                  <a:pt x="640215" y="979789"/>
                </a:lnTo>
                <a:lnTo>
                  <a:pt x="594872" y="990742"/>
                </a:lnTo>
                <a:lnTo>
                  <a:pt x="548025" y="997468"/>
                </a:lnTo>
                <a:lnTo>
                  <a:pt x="499884" y="999756"/>
                </a:lnTo>
                <a:lnTo>
                  <a:pt x="451741" y="997468"/>
                </a:lnTo>
                <a:lnTo>
                  <a:pt x="404893" y="990742"/>
                </a:lnTo>
                <a:lnTo>
                  <a:pt x="359549" y="979789"/>
                </a:lnTo>
                <a:lnTo>
                  <a:pt x="315919" y="964818"/>
                </a:lnTo>
                <a:lnTo>
                  <a:pt x="274212" y="946038"/>
                </a:lnTo>
                <a:lnTo>
                  <a:pt x="234639" y="923659"/>
                </a:lnTo>
                <a:lnTo>
                  <a:pt x="197407" y="897891"/>
                </a:lnTo>
                <a:lnTo>
                  <a:pt x="162727" y="868942"/>
                </a:lnTo>
                <a:lnTo>
                  <a:pt x="130809" y="837023"/>
                </a:lnTo>
                <a:lnTo>
                  <a:pt x="101861" y="802343"/>
                </a:lnTo>
                <a:lnTo>
                  <a:pt x="76093" y="765112"/>
                </a:lnTo>
                <a:lnTo>
                  <a:pt x="53715" y="725538"/>
                </a:lnTo>
                <a:lnTo>
                  <a:pt x="34936" y="683832"/>
                </a:lnTo>
                <a:lnTo>
                  <a:pt x="19966" y="640202"/>
                </a:lnTo>
                <a:lnTo>
                  <a:pt x="9013" y="594860"/>
                </a:lnTo>
                <a:lnTo>
                  <a:pt x="2288" y="548013"/>
                </a:lnTo>
                <a:lnTo>
                  <a:pt x="0" y="499872"/>
                </a:lnTo>
                <a:lnTo>
                  <a:pt x="2288" y="451730"/>
                </a:lnTo>
                <a:lnTo>
                  <a:pt x="9013" y="404884"/>
                </a:lnTo>
                <a:lnTo>
                  <a:pt x="19966" y="359542"/>
                </a:lnTo>
                <a:lnTo>
                  <a:pt x="34936" y="315913"/>
                </a:lnTo>
                <a:lnTo>
                  <a:pt x="53715" y="274208"/>
                </a:lnTo>
                <a:lnTo>
                  <a:pt x="76093" y="234635"/>
                </a:lnTo>
                <a:lnTo>
                  <a:pt x="101861" y="197404"/>
                </a:lnTo>
                <a:lnTo>
                  <a:pt x="130809" y="162725"/>
                </a:lnTo>
                <a:lnTo>
                  <a:pt x="162727" y="130808"/>
                </a:lnTo>
                <a:lnTo>
                  <a:pt x="197407" y="101860"/>
                </a:lnTo>
                <a:lnTo>
                  <a:pt x="234639" y="76093"/>
                </a:lnTo>
                <a:lnTo>
                  <a:pt x="274212" y="53715"/>
                </a:lnTo>
                <a:lnTo>
                  <a:pt x="315919" y="34936"/>
                </a:lnTo>
                <a:lnTo>
                  <a:pt x="359549" y="19965"/>
                </a:lnTo>
                <a:lnTo>
                  <a:pt x="404893" y="9013"/>
                </a:lnTo>
                <a:lnTo>
                  <a:pt x="451741" y="2288"/>
                </a:lnTo>
                <a:lnTo>
                  <a:pt x="499884" y="0"/>
                </a:lnTo>
                <a:lnTo>
                  <a:pt x="548025" y="2288"/>
                </a:lnTo>
                <a:lnTo>
                  <a:pt x="594872" y="9013"/>
                </a:lnTo>
                <a:lnTo>
                  <a:pt x="640215" y="19965"/>
                </a:lnTo>
                <a:lnTo>
                  <a:pt x="683844" y="34936"/>
                </a:lnTo>
                <a:lnTo>
                  <a:pt x="725551" y="53715"/>
                </a:lnTo>
                <a:lnTo>
                  <a:pt x="765124" y="76093"/>
                </a:lnTo>
                <a:lnTo>
                  <a:pt x="802356" y="101860"/>
                </a:lnTo>
                <a:lnTo>
                  <a:pt x="837036" y="130808"/>
                </a:lnTo>
                <a:lnTo>
                  <a:pt x="868955" y="162725"/>
                </a:lnTo>
                <a:lnTo>
                  <a:pt x="897904" y="197404"/>
                </a:lnTo>
                <a:lnTo>
                  <a:pt x="923672" y="234635"/>
                </a:lnTo>
                <a:lnTo>
                  <a:pt x="946051" y="274208"/>
                </a:lnTo>
                <a:lnTo>
                  <a:pt x="964831" y="315913"/>
                </a:lnTo>
                <a:lnTo>
                  <a:pt x="979802" y="359542"/>
                </a:lnTo>
                <a:lnTo>
                  <a:pt x="990755" y="404884"/>
                </a:lnTo>
                <a:lnTo>
                  <a:pt x="997481" y="451730"/>
                </a:lnTo>
                <a:lnTo>
                  <a:pt x="999769" y="499872"/>
                </a:lnTo>
                <a:close/>
              </a:path>
            </a:pathLst>
          </a:custGeom>
          <a:ln w="12700">
            <a:solidFill>
              <a:srgbClr val="00CEB1"/>
            </a:solidFill>
          </a:ln>
        </p:spPr>
        <p:txBody>
          <a:bodyPr wrap="square" lIns="0" tIns="0" rIns="0" bIns="0" rtlCol="0"/>
          <a:lstStyle/>
          <a:p>
            <a:endParaRPr/>
          </a:p>
        </p:txBody>
      </p:sp>
      <p:sp>
        <p:nvSpPr>
          <p:cNvPr id="30" name="object 30"/>
          <p:cNvSpPr/>
          <p:nvPr>
            <p:custDataLst>
              <p:tags r:id="rId16"/>
            </p:custDataLst>
          </p:nvPr>
        </p:nvSpPr>
        <p:spPr>
          <a:xfrm>
            <a:off x="5330875" y="2960571"/>
            <a:ext cx="2036063" cy="2039111"/>
          </a:xfrm>
          <a:prstGeom prst="rect">
            <a:avLst/>
          </a:prstGeom>
          <a:blipFill>
            <a:blip r:embed="rId5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custDataLst>
              <p:tags r:id="rId17"/>
            </p:custDataLst>
          </p:nvPr>
        </p:nvSpPr>
        <p:spPr>
          <a:xfrm>
            <a:off x="5819165" y="3450873"/>
            <a:ext cx="1059180" cy="1059180"/>
          </a:xfrm>
          <a:custGeom>
            <a:avLst/>
            <a:gdLst/>
            <a:ahLst/>
            <a:cxnLst/>
            <a:rect l="l" t="t" r="r" b="b"/>
            <a:pathLst>
              <a:path w="1059179" h="1059179">
                <a:moveTo>
                  <a:pt x="529590" y="0"/>
                </a:moveTo>
                <a:lnTo>
                  <a:pt x="481387" y="2164"/>
                </a:lnTo>
                <a:lnTo>
                  <a:pt x="434396" y="8532"/>
                </a:lnTo>
                <a:lnTo>
                  <a:pt x="388805" y="18916"/>
                </a:lnTo>
                <a:lnTo>
                  <a:pt x="344800" y="33131"/>
                </a:lnTo>
                <a:lnTo>
                  <a:pt x="302568" y="50988"/>
                </a:lnTo>
                <a:lnTo>
                  <a:pt x="262297" y="72302"/>
                </a:lnTo>
                <a:lnTo>
                  <a:pt x="224173" y="96884"/>
                </a:lnTo>
                <a:lnTo>
                  <a:pt x="188383" y="124548"/>
                </a:lnTo>
                <a:lnTo>
                  <a:pt x="155114" y="155108"/>
                </a:lnTo>
                <a:lnTo>
                  <a:pt x="124554" y="188375"/>
                </a:lnTo>
                <a:lnTo>
                  <a:pt x="96888" y="224164"/>
                </a:lnTo>
                <a:lnTo>
                  <a:pt x="72305" y="262287"/>
                </a:lnTo>
                <a:lnTo>
                  <a:pt x="50991" y="302558"/>
                </a:lnTo>
                <a:lnTo>
                  <a:pt x="33132" y="344789"/>
                </a:lnTo>
                <a:lnTo>
                  <a:pt x="18917" y="388793"/>
                </a:lnTo>
                <a:lnTo>
                  <a:pt x="8532" y="434384"/>
                </a:lnTo>
                <a:lnTo>
                  <a:pt x="2164" y="481374"/>
                </a:lnTo>
                <a:lnTo>
                  <a:pt x="0" y="529577"/>
                </a:lnTo>
                <a:lnTo>
                  <a:pt x="2164" y="577780"/>
                </a:lnTo>
                <a:lnTo>
                  <a:pt x="8532" y="624770"/>
                </a:lnTo>
                <a:lnTo>
                  <a:pt x="18917" y="670362"/>
                </a:lnTo>
                <a:lnTo>
                  <a:pt x="33132" y="714367"/>
                </a:lnTo>
                <a:lnTo>
                  <a:pt x="50991" y="756598"/>
                </a:lnTo>
                <a:lnTo>
                  <a:pt x="72305" y="796869"/>
                </a:lnTo>
                <a:lnTo>
                  <a:pt x="96888" y="834994"/>
                </a:lnTo>
                <a:lnTo>
                  <a:pt x="124554" y="870783"/>
                </a:lnTo>
                <a:lnTo>
                  <a:pt x="155114" y="904052"/>
                </a:lnTo>
                <a:lnTo>
                  <a:pt x="188383" y="934613"/>
                </a:lnTo>
                <a:lnTo>
                  <a:pt x="224173" y="962278"/>
                </a:lnTo>
                <a:lnTo>
                  <a:pt x="262297" y="986861"/>
                </a:lnTo>
                <a:lnTo>
                  <a:pt x="302568" y="1008176"/>
                </a:lnTo>
                <a:lnTo>
                  <a:pt x="344800" y="1026034"/>
                </a:lnTo>
                <a:lnTo>
                  <a:pt x="388805" y="1040249"/>
                </a:lnTo>
                <a:lnTo>
                  <a:pt x="434396" y="1050634"/>
                </a:lnTo>
                <a:lnTo>
                  <a:pt x="481387" y="1057003"/>
                </a:lnTo>
                <a:lnTo>
                  <a:pt x="529590" y="1059167"/>
                </a:lnTo>
                <a:lnTo>
                  <a:pt x="577790" y="1057003"/>
                </a:lnTo>
                <a:lnTo>
                  <a:pt x="624779" y="1050634"/>
                </a:lnTo>
                <a:lnTo>
                  <a:pt x="670369" y="1040249"/>
                </a:lnTo>
                <a:lnTo>
                  <a:pt x="714372" y="1026034"/>
                </a:lnTo>
                <a:lnTo>
                  <a:pt x="756603" y="1008176"/>
                </a:lnTo>
                <a:lnTo>
                  <a:pt x="796873" y="986861"/>
                </a:lnTo>
                <a:lnTo>
                  <a:pt x="834996" y="962278"/>
                </a:lnTo>
                <a:lnTo>
                  <a:pt x="870786" y="934613"/>
                </a:lnTo>
                <a:lnTo>
                  <a:pt x="904054" y="904052"/>
                </a:lnTo>
                <a:lnTo>
                  <a:pt x="934614" y="870783"/>
                </a:lnTo>
                <a:lnTo>
                  <a:pt x="962279" y="834994"/>
                </a:lnTo>
                <a:lnTo>
                  <a:pt x="986862" y="796869"/>
                </a:lnTo>
                <a:lnTo>
                  <a:pt x="1008176" y="756598"/>
                </a:lnTo>
                <a:lnTo>
                  <a:pt x="1026034" y="714367"/>
                </a:lnTo>
                <a:lnTo>
                  <a:pt x="1040249" y="670362"/>
                </a:lnTo>
                <a:lnTo>
                  <a:pt x="1050634" y="624770"/>
                </a:lnTo>
                <a:lnTo>
                  <a:pt x="1057003" y="577780"/>
                </a:lnTo>
                <a:lnTo>
                  <a:pt x="1059167" y="529577"/>
                </a:lnTo>
                <a:lnTo>
                  <a:pt x="1057003" y="481374"/>
                </a:lnTo>
                <a:lnTo>
                  <a:pt x="1050634" y="434384"/>
                </a:lnTo>
                <a:lnTo>
                  <a:pt x="1040249" y="388793"/>
                </a:lnTo>
                <a:lnTo>
                  <a:pt x="1026034" y="344789"/>
                </a:lnTo>
                <a:lnTo>
                  <a:pt x="1008176" y="302558"/>
                </a:lnTo>
                <a:lnTo>
                  <a:pt x="986862" y="262287"/>
                </a:lnTo>
                <a:lnTo>
                  <a:pt x="962279" y="224164"/>
                </a:lnTo>
                <a:lnTo>
                  <a:pt x="934614" y="188375"/>
                </a:lnTo>
                <a:lnTo>
                  <a:pt x="904054" y="155108"/>
                </a:lnTo>
                <a:lnTo>
                  <a:pt x="870786" y="124548"/>
                </a:lnTo>
                <a:lnTo>
                  <a:pt x="834996" y="96884"/>
                </a:lnTo>
                <a:lnTo>
                  <a:pt x="796873" y="72302"/>
                </a:lnTo>
                <a:lnTo>
                  <a:pt x="756603" y="50988"/>
                </a:lnTo>
                <a:lnTo>
                  <a:pt x="714372" y="33131"/>
                </a:lnTo>
                <a:lnTo>
                  <a:pt x="670369" y="18916"/>
                </a:lnTo>
                <a:lnTo>
                  <a:pt x="624779" y="8532"/>
                </a:lnTo>
                <a:lnTo>
                  <a:pt x="577790" y="2164"/>
                </a:lnTo>
                <a:lnTo>
                  <a:pt x="529590" y="0"/>
                </a:lnTo>
                <a:close/>
              </a:path>
            </a:pathLst>
          </a:custGeom>
          <a:solidFill>
            <a:srgbClr val="FFFFFF"/>
          </a:solidFill>
        </p:spPr>
        <p:txBody>
          <a:bodyPr wrap="square" lIns="0" tIns="0" rIns="0" bIns="0" rtlCol="0"/>
          <a:lstStyle/>
          <a:p>
            <a:endParaRPr/>
          </a:p>
        </p:txBody>
      </p:sp>
      <p:sp>
        <p:nvSpPr>
          <p:cNvPr id="32" name="object 32"/>
          <p:cNvSpPr/>
          <p:nvPr>
            <p:custDataLst>
              <p:tags r:id="rId18"/>
            </p:custDataLst>
          </p:nvPr>
        </p:nvSpPr>
        <p:spPr>
          <a:xfrm>
            <a:off x="5848872" y="3480578"/>
            <a:ext cx="1000125" cy="1000125"/>
          </a:xfrm>
          <a:custGeom>
            <a:avLst/>
            <a:gdLst/>
            <a:ahLst/>
            <a:cxnLst/>
            <a:rect l="l" t="t" r="r" b="b"/>
            <a:pathLst>
              <a:path w="1000125" h="1000125">
                <a:moveTo>
                  <a:pt x="999756" y="499871"/>
                </a:moveTo>
                <a:lnTo>
                  <a:pt x="997468" y="548013"/>
                </a:lnTo>
                <a:lnTo>
                  <a:pt x="990743" y="594860"/>
                </a:lnTo>
                <a:lnTo>
                  <a:pt x="979790" y="640202"/>
                </a:lnTo>
                <a:lnTo>
                  <a:pt x="964820" y="683832"/>
                </a:lnTo>
                <a:lnTo>
                  <a:pt x="946041" y="725538"/>
                </a:lnTo>
                <a:lnTo>
                  <a:pt x="923663" y="765112"/>
                </a:lnTo>
                <a:lnTo>
                  <a:pt x="897896" y="802343"/>
                </a:lnTo>
                <a:lnTo>
                  <a:pt x="868948" y="837023"/>
                </a:lnTo>
                <a:lnTo>
                  <a:pt x="837030" y="868942"/>
                </a:lnTo>
                <a:lnTo>
                  <a:pt x="802351" y="897891"/>
                </a:lnTo>
                <a:lnTo>
                  <a:pt x="765121" y="923659"/>
                </a:lnTo>
                <a:lnTo>
                  <a:pt x="725548" y="946038"/>
                </a:lnTo>
                <a:lnTo>
                  <a:pt x="683843" y="964818"/>
                </a:lnTo>
                <a:lnTo>
                  <a:pt x="640214" y="979789"/>
                </a:lnTo>
                <a:lnTo>
                  <a:pt x="594872" y="990742"/>
                </a:lnTo>
                <a:lnTo>
                  <a:pt x="548025" y="997468"/>
                </a:lnTo>
                <a:lnTo>
                  <a:pt x="499884" y="999756"/>
                </a:lnTo>
                <a:lnTo>
                  <a:pt x="451741" y="997468"/>
                </a:lnTo>
                <a:lnTo>
                  <a:pt x="404893" y="990742"/>
                </a:lnTo>
                <a:lnTo>
                  <a:pt x="359549" y="979789"/>
                </a:lnTo>
                <a:lnTo>
                  <a:pt x="315919" y="964818"/>
                </a:lnTo>
                <a:lnTo>
                  <a:pt x="274212" y="946038"/>
                </a:lnTo>
                <a:lnTo>
                  <a:pt x="234639" y="923659"/>
                </a:lnTo>
                <a:lnTo>
                  <a:pt x="197407" y="897891"/>
                </a:lnTo>
                <a:lnTo>
                  <a:pt x="162727" y="868942"/>
                </a:lnTo>
                <a:lnTo>
                  <a:pt x="130809" y="837023"/>
                </a:lnTo>
                <a:lnTo>
                  <a:pt x="101861" y="802343"/>
                </a:lnTo>
                <a:lnTo>
                  <a:pt x="76093" y="765112"/>
                </a:lnTo>
                <a:lnTo>
                  <a:pt x="53715" y="725538"/>
                </a:lnTo>
                <a:lnTo>
                  <a:pt x="34936" y="683832"/>
                </a:lnTo>
                <a:lnTo>
                  <a:pt x="19966" y="640202"/>
                </a:lnTo>
                <a:lnTo>
                  <a:pt x="9013" y="594860"/>
                </a:lnTo>
                <a:lnTo>
                  <a:pt x="2288" y="548013"/>
                </a:lnTo>
                <a:lnTo>
                  <a:pt x="0" y="499871"/>
                </a:lnTo>
                <a:lnTo>
                  <a:pt x="2288" y="451730"/>
                </a:lnTo>
                <a:lnTo>
                  <a:pt x="9013" y="404884"/>
                </a:lnTo>
                <a:lnTo>
                  <a:pt x="19966" y="359542"/>
                </a:lnTo>
                <a:lnTo>
                  <a:pt x="34936" y="315913"/>
                </a:lnTo>
                <a:lnTo>
                  <a:pt x="53715" y="274208"/>
                </a:lnTo>
                <a:lnTo>
                  <a:pt x="76093" y="234635"/>
                </a:lnTo>
                <a:lnTo>
                  <a:pt x="101861" y="197404"/>
                </a:lnTo>
                <a:lnTo>
                  <a:pt x="130809" y="162725"/>
                </a:lnTo>
                <a:lnTo>
                  <a:pt x="162727" y="130808"/>
                </a:lnTo>
                <a:lnTo>
                  <a:pt x="197407" y="101860"/>
                </a:lnTo>
                <a:lnTo>
                  <a:pt x="234639" y="76093"/>
                </a:lnTo>
                <a:lnTo>
                  <a:pt x="274212" y="53715"/>
                </a:lnTo>
                <a:lnTo>
                  <a:pt x="315919" y="34936"/>
                </a:lnTo>
                <a:lnTo>
                  <a:pt x="359549" y="19965"/>
                </a:lnTo>
                <a:lnTo>
                  <a:pt x="404893" y="9013"/>
                </a:lnTo>
                <a:lnTo>
                  <a:pt x="451741" y="2288"/>
                </a:lnTo>
                <a:lnTo>
                  <a:pt x="499884" y="0"/>
                </a:lnTo>
                <a:lnTo>
                  <a:pt x="548025" y="2288"/>
                </a:lnTo>
                <a:lnTo>
                  <a:pt x="594872" y="9013"/>
                </a:lnTo>
                <a:lnTo>
                  <a:pt x="640214" y="19965"/>
                </a:lnTo>
                <a:lnTo>
                  <a:pt x="683843" y="34936"/>
                </a:lnTo>
                <a:lnTo>
                  <a:pt x="725548" y="53715"/>
                </a:lnTo>
                <a:lnTo>
                  <a:pt x="765121" y="76093"/>
                </a:lnTo>
                <a:lnTo>
                  <a:pt x="802351" y="101860"/>
                </a:lnTo>
                <a:lnTo>
                  <a:pt x="837030" y="130808"/>
                </a:lnTo>
                <a:lnTo>
                  <a:pt x="868948" y="162725"/>
                </a:lnTo>
                <a:lnTo>
                  <a:pt x="897896" y="197404"/>
                </a:lnTo>
                <a:lnTo>
                  <a:pt x="923663" y="234635"/>
                </a:lnTo>
                <a:lnTo>
                  <a:pt x="946041" y="274208"/>
                </a:lnTo>
                <a:lnTo>
                  <a:pt x="964820" y="315913"/>
                </a:lnTo>
                <a:lnTo>
                  <a:pt x="979790" y="359542"/>
                </a:lnTo>
                <a:lnTo>
                  <a:pt x="990743" y="404884"/>
                </a:lnTo>
                <a:lnTo>
                  <a:pt x="997468" y="451730"/>
                </a:lnTo>
                <a:lnTo>
                  <a:pt x="999756" y="499871"/>
                </a:lnTo>
                <a:close/>
              </a:path>
            </a:pathLst>
          </a:custGeom>
          <a:ln w="12700">
            <a:solidFill>
              <a:srgbClr val="00CEB1"/>
            </a:solidFill>
          </a:ln>
        </p:spPr>
        <p:txBody>
          <a:bodyPr wrap="square" lIns="0" tIns="0" rIns="0" bIns="0" rtlCol="0"/>
          <a:lstStyle/>
          <a:p>
            <a:endParaRPr/>
          </a:p>
        </p:txBody>
      </p:sp>
      <p:sp>
        <p:nvSpPr>
          <p:cNvPr id="33" name="object 33"/>
          <p:cNvSpPr/>
          <p:nvPr>
            <p:custDataLst>
              <p:tags r:id="rId19"/>
            </p:custDataLst>
          </p:nvPr>
        </p:nvSpPr>
        <p:spPr>
          <a:xfrm>
            <a:off x="9924211" y="2960571"/>
            <a:ext cx="2039111" cy="2039111"/>
          </a:xfrm>
          <a:prstGeom prst="rect">
            <a:avLst/>
          </a:prstGeom>
          <a:blipFill>
            <a:blip r:embed="rId5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34"/>
          <p:cNvSpPr/>
          <p:nvPr>
            <p:custDataLst>
              <p:tags r:id="rId20"/>
            </p:custDataLst>
          </p:nvPr>
        </p:nvSpPr>
        <p:spPr>
          <a:xfrm>
            <a:off x="10414258" y="3450873"/>
            <a:ext cx="1059180" cy="1059180"/>
          </a:xfrm>
          <a:custGeom>
            <a:avLst/>
            <a:gdLst/>
            <a:ahLst/>
            <a:cxnLst/>
            <a:rect l="l" t="t" r="r" b="b"/>
            <a:pathLst>
              <a:path w="1059179" h="1059179">
                <a:moveTo>
                  <a:pt x="529577" y="0"/>
                </a:moveTo>
                <a:lnTo>
                  <a:pt x="481374" y="2164"/>
                </a:lnTo>
                <a:lnTo>
                  <a:pt x="434384" y="8532"/>
                </a:lnTo>
                <a:lnTo>
                  <a:pt x="388793" y="18916"/>
                </a:lnTo>
                <a:lnTo>
                  <a:pt x="344789" y="33131"/>
                </a:lnTo>
                <a:lnTo>
                  <a:pt x="302558" y="50988"/>
                </a:lnTo>
                <a:lnTo>
                  <a:pt x="262287" y="72302"/>
                </a:lnTo>
                <a:lnTo>
                  <a:pt x="224164" y="96884"/>
                </a:lnTo>
                <a:lnTo>
                  <a:pt x="188375" y="124548"/>
                </a:lnTo>
                <a:lnTo>
                  <a:pt x="155108" y="155108"/>
                </a:lnTo>
                <a:lnTo>
                  <a:pt x="124548" y="188375"/>
                </a:lnTo>
                <a:lnTo>
                  <a:pt x="96884" y="224164"/>
                </a:lnTo>
                <a:lnTo>
                  <a:pt x="72302" y="262287"/>
                </a:lnTo>
                <a:lnTo>
                  <a:pt x="50988" y="302558"/>
                </a:lnTo>
                <a:lnTo>
                  <a:pt x="33131" y="344789"/>
                </a:lnTo>
                <a:lnTo>
                  <a:pt x="18916" y="388793"/>
                </a:lnTo>
                <a:lnTo>
                  <a:pt x="8532" y="434384"/>
                </a:lnTo>
                <a:lnTo>
                  <a:pt x="2164" y="481374"/>
                </a:lnTo>
                <a:lnTo>
                  <a:pt x="0" y="529577"/>
                </a:lnTo>
                <a:lnTo>
                  <a:pt x="2164" y="577780"/>
                </a:lnTo>
                <a:lnTo>
                  <a:pt x="8532" y="624770"/>
                </a:lnTo>
                <a:lnTo>
                  <a:pt x="18916" y="670362"/>
                </a:lnTo>
                <a:lnTo>
                  <a:pt x="33131" y="714367"/>
                </a:lnTo>
                <a:lnTo>
                  <a:pt x="50988" y="756598"/>
                </a:lnTo>
                <a:lnTo>
                  <a:pt x="72302" y="796869"/>
                </a:lnTo>
                <a:lnTo>
                  <a:pt x="96884" y="834994"/>
                </a:lnTo>
                <a:lnTo>
                  <a:pt x="124548" y="870783"/>
                </a:lnTo>
                <a:lnTo>
                  <a:pt x="155108" y="904052"/>
                </a:lnTo>
                <a:lnTo>
                  <a:pt x="188375" y="934613"/>
                </a:lnTo>
                <a:lnTo>
                  <a:pt x="224164" y="962278"/>
                </a:lnTo>
                <a:lnTo>
                  <a:pt x="262287" y="986861"/>
                </a:lnTo>
                <a:lnTo>
                  <a:pt x="302558" y="1008176"/>
                </a:lnTo>
                <a:lnTo>
                  <a:pt x="344789" y="1026034"/>
                </a:lnTo>
                <a:lnTo>
                  <a:pt x="388793" y="1040249"/>
                </a:lnTo>
                <a:lnTo>
                  <a:pt x="434384" y="1050634"/>
                </a:lnTo>
                <a:lnTo>
                  <a:pt x="481374" y="1057003"/>
                </a:lnTo>
                <a:lnTo>
                  <a:pt x="529577" y="1059167"/>
                </a:lnTo>
                <a:lnTo>
                  <a:pt x="577780" y="1057003"/>
                </a:lnTo>
                <a:lnTo>
                  <a:pt x="624770" y="1050634"/>
                </a:lnTo>
                <a:lnTo>
                  <a:pt x="670361" y="1040249"/>
                </a:lnTo>
                <a:lnTo>
                  <a:pt x="714365" y="1026034"/>
                </a:lnTo>
                <a:lnTo>
                  <a:pt x="756596" y="1008176"/>
                </a:lnTo>
                <a:lnTo>
                  <a:pt x="796866" y="986861"/>
                </a:lnTo>
                <a:lnTo>
                  <a:pt x="834989" y="962278"/>
                </a:lnTo>
                <a:lnTo>
                  <a:pt x="870778" y="934613"/>
                </a:lnTo>
                <a:lnTo>
                  <a:pt x="904046" y="904052"/>
                </a:lnTo>
                <a:lnTo>
                  <a:pt x="934605" y="870783"/>
                </a:lnTo>
                <a:lnTo>
                  <a:pt x="962270" y="834994"/>
                </a:lnTo>
                <a:lnTo>
                  <a:pt x="986852" y="796869"/>
                </a:lnTo>
                <a:lnTo>
                  <a:pt x="1008165" y="756598"/>
                </a:lnTo>
                <a:lnTo>
                  <a:pt x="1026023" y="714367"/>
                </a:lnTo>
                <a:lnTo>
                  <a:pt x="1040237" y="670362"/>
                </a:lnTo>
                <a:lnTo>
                  <a:pt x="1050622" y="624770"/>
                </a:lnTo>
                <a:lnTo>
                  <a:pt x="1056990" y="577780"/>
                </a:lnTo>
                <a:lnTo>
                  <a:pt x="1059154" y="529577"/>
                </a:lnTo>
                <a:lnTo>
                  <a:pt x="1056990" y="481374"/>
                </a:lnTo>
                <a:lnTo>
                  <a:pt x="1050622" y="434384"/>
                </a:lnTo>
                <a:lnTo>
                  <a:pt x="1040237" y="388793"/>
                </a:lnTo>
                <a:lnTo>
                  <a:pt x="1026023" y="344789"/>
                </a:lnTo>
                <a:lnTo>
                  <a:pt x="1008165" y="302558"/>
                </a:lnTo>
                <a:lnTo>
                  <a:pt x="986852" y="262287"/>
                </a:lnTo>
                <a:lnTo>
                  <a:pt x="962270" y="224164"/>
                </a:lnTo>
                <a:lnTo>
                  <a:pt x="934605" y="188375"/>
                </a:lnTo>
                <a:lnTo>
                  <a:pt x="904046" y="155108"/>
                </a:lnTo>
                <a:lnTo>
                  <a:pt x="870778" y="124548"/>
                </a:lnTo>
                <a:lnTo>
                  <a:pt x="834989" y="96884"/>
                </a:lnTo>
                <a:lnTo>
                  <a:pt x="796866" y="72302"/>
                </a:lnTo>
                <a:lnTo>
                  <a:pt x="756596" y="50988"/>
                </a:lnTo>
                <a:lnTo>
                  <a:pt x="714365" y="33131"/>
                </a:lnTo>
                <a:lnTo>
                  <a:pt x="670361" y="18916"/>
                </a:lnTo>
                <a:lnTo>
                  <a:pt x="624770" y="8532"/>
                </a:lnTo>
                <a:lnTo>
                  <a:pt x="577780" y="2164"/>
                </a:lnTo>
                <a:lnTo>
                  <a:pt x="529577" y="0"/>
                </a:lnTo>
                <a:close/>
              </a:path>
            </a:pathLst>
          </a:custGeom>
          <a:solidFill>
            <a:srgbClr val="FFFFFF"/>
          </a:solidFill>
        </p:spPr>
        <p:txBody>
          <a:bodyPr wrap="square" lIns="0" tIns="0" rIns="0" bIns="0" rtlCol="0"/>
          <a:lstStyle/>
          <a:p>
            <a:endParaRPr/>
          </a:p>
        </p:txBody>
      </p:sp>
      <p:sp>
        <p:nvSpPr>
          <p:cNvPr id="35" name="object 35"/>
          <p:cNvSpPr/>
          <p:nvPr>
            <p:custDataLst>
              <p:tags r:id="rId21"/>
            </p:custDataLst>
          </p:nvPr>
        </p:nvSpPr>
        <p:spPr>
          <a:xfrm>
            <a:off x="10443951" y="3480578"/>
            <a:ext cx="1000125" cy="1000125"/>
          </a:xfrm>
          <a:custGeom>
            <a:avLst/>
            <a:gdLst/>
            <a:ahLst/>
            <a:cxnLst/>
            <a:rect l="l" t="t" r="r" b="b"/>
            <a:pathLst>
              <a:path w="1000125" h="1000125">
                <a:moveTo>
                  <a:pt x="999769" y="499871"/>
                </a:moveTo>
                <a:lnTo>
                  <a:pt x="997481" y="548013"/>
                </a:lnTo>
                <a:lnTo>
                  <a:pt x="990755" y="594860"/>
                </a:lnTo>
                <a:lnTo>
                  <a:pt x="979802" y="640202"/>
                </a:lnTo>
                <a:lnTo>
                  <a:pt x="964831" y="683832"/>
                </a:lnTo>
                <a:lnTo>
                  <a:pt x="946051" y="725538"/>
                </a:lnTo>
                <a:lnTo>
                  <a:pt x="923672" y="765112"/>
                </a:lnTo>
                <a:lnTo>
                  <a:pt x="897904" y="802343"/>
                </a:lnTo>
                <a:lnTo>
                  <a:pt x="868955" y="837023"/>
                </a:lnTo>
                <a:lnTo>
                  <a:pt x="837036" y="868942"/>
                </a:lnTo>
                <a:lnTo>
                  <a:pt x="802356" y="897891"/>
                </a:lnTo>
                <a:lnTo>
                  <a:pt x="765124" y="923659"/>
                </a:lnTo>
                <a:lnTo>
                  <a:pt x="725551" y="946038"/>
                </a:lnTo>
                <a:lnTo>
                  <a:pt x="683844" y="964818"/>
                </a:lnTo>
                <a:lnTo>
                  <a:pt x="640215" y="979789"/>
                </a:lnTo>
                <a:lnTo>
                  <a:pt x="594872" y="990742"/>
                </a:lnTo>
                <a:lnTo>
                  <a:pt x="548025" y="997468"/>
                </a:lnTo>
                <a:lnTo>
                  <a:pt x="499884" y="999756"/>
                </a:lnTo>
                <a:lnTo>
                  <a:pt x="451741" y="997468"/>
                </a:lnTo>
                <a:lnTo>
                  <a:pt x="404893" y="990742"/>
                </a:lnTo>
                <a:lnTo>
                  <a:pt x="359549" y="979789"/>
                </a:lnTo>
                <a:lnTo>
                  <a:pt x="315919" y="964818"/>
                </a:lnTo>
                <a:lnTo>
                  <a:pt x="274212" y="946038"/>
                </a:lnTo>
                <a:lnTo>
                  <a:pt x="234639" y="923659"/>
                </a:lnTo>
                <a:lnTo>
                  <a:pt x="197407" y="897891"/>
                </a:lnTo>
                <a:lnTo>
                  <a:pt x="162727" y="868942"/>
                </a:lnTo>
                <a:lnTo>
                  <a:pt x="130809" y="837023"/>
                </a:lnTo>
                <a:lnTo>
                  <a:pt x="101861" y="802343"/>
                </a:lnTo>
                <a:lnTo>
                  <a:pt x="76093" y="765112"/>
                </a:lnTo>
                <a:lnTo>
                  <a:pt x="53715" y="725538"/>
                </a:lnTo>
                <a:lnTo>
                  <a:pt x="34936" y="683832"/>
                </a:lnTo>
                <a:lnTo>
                  <a:pt x="19966" y="640202"/>
                </a:lnTo>
                <a:lnTo>
                  <a:pt x="9013" y="594860"/>
                </a:lnTo>
                <a:lnTo>
                  <a:pt x="2288" y="548013"/>
                </a:lnTo>
                <a:lnTo>
                  <a:pt x="0" y="499871"/>
                </a:lnTo>
                <a:lnTo>
                  <a:pt x="2288" y="451730"/>
                </a:lnTo>
                <a:lnTo>
                  <a:pt x="9013" y="404884"/>
                </a:lnTo>
                <a:lnTo>
                  <a:pt x="19966" y="359542"/>
                </a:lnTo>
                <a:lnTo>
                  <a:pt x="34936" y="315913"/>
                </a:lnTo>
                <a:lnTo>
                  <a:pt x="53715" y="274208"/>
                </a:lnTo>
                <a:lnTo>
                  <a:pt x="76093" y="234635"/>
                </a:lnTo>
                <a:lnTo>
                  <a:pt x="101861" y="197404"/>
                </a:lnTo>
                <a:lnTo>
                  <a:pt x="130809" y="162725"/>
                </a:lnTo>
                <a:lnTo>
                  <a:pt x="162727" y="130808"/>
                </a:lnTo>
                <a:lnTo>
                  <a:pt x="197407" y="101860"/>
                </a:lnTo>
                <a:lnTo>
                  <a:pt x="234639" y="76093"/>
                </a:lnTo>
                <a:lnTo>
                  <a:pt x="274212" y="53715"/>
                </a:lnTo>
                <a:lnTo>
                  <a:pt x="315919" y="34936"/>
                </a:lnTo>
                <a:lnTo>
                  <a:pt x="359549" y="19965"/>
                </a:lnTo>
                <a:lnTo>
                  <a:pt x="404893" y="9013"/>
                </a:lnTo>
                <a:lnTo>
                  <a:pt x="451741" y="2288"/>
                </a:lnTo>
                <a:lnTo>
                  <a:pt x="499884" y="0"/>
                </a:lnTo>
                <a:lnTo>
                  <a:pt x="548025" y="2288"/>
                </a:lnTo>
                <a:lnTo>
                  <a:pt x="594872" y="9013"/>
                </a:lnTo>
                <a:lnTo>
                  <a:pt x="640215" y="19965"/>
                </a:lnTo>
                <a:lnTo>
                  <a:pt x="683844" y="34936"/>
                </a:lnTo>
                <a:lnTo>
                  <a:pt x="725551" y="53715"/>
                </a:lnTo>
                <a:lnTo>
                  <a:pt x="765124" y="76093"/>
                </a:lnTo>
                <a:lnTo>
                  <a:pt x="802356" y="101860"/>
                </a:lnTo>
                <a:lnTo>
                  <a:pt x="837036" y="130808"/>
                </a:lnTo>
                <a:lnTo>
                  <a:pt x="868955" y="162725"/>
                </a:lnTo>
                <a:lnTo>
                  <a:pt x="897904" y="197404"/>
                </a:lnTo>
                <a:lnTo>
                  <a:pt x="923672" y="234635"/>
                </a:lnTo>
                <a:lnTo>
                  <a:pt x="946051" y="274208"/>
                </a:lnTo>
                <a:lnTo>
                  <a:pt x="964831" y="315913"/>
                </a:lnTo>
                <a:lnTo>
                  <a:pt x="979802" y="359542"/>
                </a:lnTo>
                <a:lnTo>
                  <a:pt x="990755" y="404884"/>
                </a:lnTo>
                <a:lnTo>
                  <a:pt x="997481" y="451730"/>
                </a:lnTo>
                <a:lnTo>
                  <a:pt x="999769" y="499871"/>
                </a:lnTo>
                <a:close/>
              </a:path>
            </a:pathLst>
          </a:custGeom>
          <a:ln w="12700">
            <a:solidFill>
              <a:srgbClr val="00CEB0"/>
            </a:solidFill>
          </a:ln>
        </p:spPr>
        <p:txBody>
          <a:bodyPr wrap="square" lIns="0" tIns="0" rIns="0" bIns="0" rtlCol="0"/>
          <a:lstStyle/>
          <a:p>
            <a:endParaRPr/>
          </a:p>
        </p:txBody>
      </p:sp>
      <p:sp>
        <p:nvSpPr>
          <p:cNvPr id="36" name="object 36"/>
          <p:cNvSpPr/>
          <p:nvPr>
            <p:custDataLst>
              <p:tags r:id="rId22"/>
            </p:custDataLst>
          </p:nvPr>
        </p:nvSpPr>
        <p:spPr>
          <a:xfrm>
            <a:off x="8765971" y="4889957"/>
            <a:ext cx="2039111" cy="1968042"/>
          </a:xfrm>
          <a:prstGeom prst="rect">
            <a:avLst/>
          </a:prstGeom>
          <a:blipFill>
            <a:blip r:embed="rId6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7" name="object 37"/>
          <p:cNvSpPr/>
          <p:nvPr>
            <p:custDataLst>
              <p:tags r:id="rId23"/>
            </p:custDataLst>
          </p:nvPr>
        </p:nvSpPr>
        <p:spPr>
          <a:xfrm>
            <a:off x="9256152" y="5381049"/>
            <a:ext cx="1059180" cy="1059180"/>
          </a:xfrm>
          <a:custGeom>
            <a:avLst/>
            <a:gdLst/>
            <a:ahLst/>
            <a:cxnLst/>
            <a:rect l="l" t="t" r="r" b="b"/>
            <a:pathLst>
              <a:path w="1059179" h="1059179">
                <a:moveTo>
                  <a:pt x="529577" y="0"/>
                </a:moveTo>
                <a:lnTo>
                  <a:pt x="481374" y="2164"/>
                </a:lnTo>
                <a:lnTo>
                  <a:pt x="434384" y="8532"/>
                </a:lnTo>
                <a:lnTo>
                  <a:pt x="388793" y="18917"/>
                </a:lnTo>
                <a:lnTo>
                  <a:pt x="344789" y="33132"/>
                </a:lnTo>
                <a:lnTo>
                  <a:pt x="302558" y="50991"/>
                </a:lnTo>
                <a:lnTo>
                  <a:pt x="262287" y="72305"/>
                </a:lnTo>
                <a:lnTo>
                  <a:pt x="224164" y="96888"/>
                </a:lnTo>
                <a:lnTo>
                  <a:pt x="188375" y="124554"/>
                </a:lnTo>
                <a:lnTo>
                  <a:pt x="155108" y="155114"/>
                </a:lnTo>
                <a:lnTo>
                  <a:pt x="124548" y="188383"/>
                </a:lnTo>
                <a:lnTo>
                  <a:pt x="96884" y="224173"/>
                </a:lnTo>
                <a:lnTo>
                  <a:pt x="72302" y="262297"/>
                </a:lnTo>
                <a:lnTo>
                  <a:pt x="50988" y="302568"/>
                </a:lnTo>
                <a:lnTo>
                  <a:pt x="33131" y="344800"/>
                </a:lnTo>
                <a:lnTo>
                  <a:pt x="18916" y="388805"/>
                </a:lnTo>
                <a:lnTo>
                  <a:pt x="8532" y="434396"/>
                </a:lnTo>
                <a:lnTo>
                  <a:pt x="2164" y="481387"/>
                </a:lnTo>
                <a:lnTo>
                  <a:pt x="0" y="529590"/>
                </a:lnTo>
                <a:lnTo>
                  <a:pt x="2164" y="577792"/>
                </a:lnTo>
                <a:lnTo>
                  <a:pt x="8532" y="624783"/>
                </a:lnTo>
                <a:lnTo>
                  <a:pt x="18916" y="670373"/>
                </a:lnTo>
                <a:lnTo>
                  <a:pt x="33131" y="714378"/>
                </a:lnTo>
                <a:lnTo>
                  <a:pt x="50988" y="756608"/>
                </a:lnTo>
                <a:lnTo>
                  <a:pt x="72302" y="796879"/>
                </a:lnTo>
                <a:lnTo>
                  <a:pt x="96884" y="835002"/>
                </a:lnTo>
                <a:lnTo>
                  <a:pt x="124548" y="870791"/>
                </a:lnTo>
                <a:lnTo>
                  <a:pt x="155108" y="904059"/>
                </a:lnTo>
                <a:lnTo>
                  <a:pt x="188375" y="934618"/>
                </a:lnTo>
                <a:lnTo>
                  <a:pt x="224164" y="962282"/>
                </a:lnTo>
                <a:lnTo>
                  <a:pt x="262287" y="986865"/>
                </a:lnTo>
                <a:lnTo>
                  <a:pt x="302558" y="1008178"/>
                </a:lnTo>
                <a:lnTo>
                  <a:pt x="344789" y="1026036"/>
                </a:lnTo>
                <a:lnTo>
                  <a:pt x="388793" y="1040250"/>
                </a:lnTo>
                <a:lnTo>
                  <a:pt x="434384" y="1050635"/>
                </a:lnTo>
                <a:lnTo>
                  <a:pt x="481374" y="1057003"/>
                </a:lnTo>
                <a:lnTo>
                  <a:pt x="529577" y="1059167"/>
                </a:lnTo>
                <a:lnTo>
                  <a:pt x="577780" y="1057003"/>
                </a:lnTo>
                <a:lnTo>
                  <a:pt x="624770" y="1050635"/>
                </a:lnTo>
                <a:lnTo>
                  <a:pt x="670361" y="1040250"/>
                </a:lnTo>
                <a:lnTo>
                  <a:pt x="714365" y="1026036"/>
                </a:lnTo>
                <a:lnTo>
                  <a:pt x="756596" y="1008178"/>
                </a:lnTo>
                <a:lnTo>
                  <a:pt x="796866" y="986865"/>
                </a:lnTo>
                <a:lnTo>
                  <a:pt x="834989" y="962282"/>
                </a:lnTo>
                <a:lnTo>
                  <a:pt x="870778" y="934618"/>
                </a:lnTo>
                <a:lnTo>
                  <a:pt x="904046" y="904059"/>
                </a:lnTo>
                <a:lnTo>
                  <a:pt x="934605" y="870791"/>
                </a:lnTo>
                <a:lnTo>
                  <a:pt x="962270" y="835002"/>
                </a:lnTo>
                <a:lnTo>
                  <a:pt x="986852" y="796879"/>
                </a:lnTo>
                <a:lnTo>
                  <a:pt x="1008165" y="756608"/>
                </a:lnTo>
                <a:lnTo>
                  <a:pt x="1026023" y="714378"/>
                </a:lnTo>
                <a:lnTo>
                  <a:pt x="1040237" y="670373"/>
                </a:lnTo>
                <a:lnTo>
                  <a:pt x="1050622" y="624783"/>
                </a:lnTo>
                <a:lnTo>
                  <a:pt x="1056990" y="577792"/>
                </a:lnTo>
                <a:lnTo>
                  <a:pt x="1059154" y="529590"/>
                </a:lnTo>
                <a:lnTo>
                  <a:pt x="1056990" y="481387"/>
                </a:lnTo>
                <a:lnTo>
                  <a:pt x="1050622" y="434396"/>
                </a:lnTo>
                <a:lnTo>
                  <a:pt x="1040237" y="388805"/>
                </a:lnTo>
                <a:lnTo>
                  <a:pt x="1026023" y="344800"/>
                </a:lnTo>
                <a:lnTo>
                  <a:pt x="1008165" y="302568"/>
                </a:lnTo>
                <a:lnTo>
                  <a:pt x="986852" y="262297"/>
                </a:lnTo>
                <a:lnTo>
                  <a:pt x="962270" y="224173"/>
                </a:lnTo>
                <a:lnTo>
                  <a:pt x="934605" y="188383"/>
                </a:lnTo>
                <a:lnTo>
                  <a:pt x="904046" y="155114"/>
                </a:lnTo>
                <a:lnTo>
                  <a:pt x="870778" y="124554"/>
                </a:lnTo>
                <a:lnTo>
                  <a:pt x="834989" y="96888"/>
                </a:lnTo>
                <a:lnTo>
                  <a:pt x="796866" y="72305"/>
                </a:lnTo>
                <a:lnTo>
                  <a:pt x="756596" y="50991"/>
                </a:lnTo>
                <a:lnTo>
                  <a:pt x="714365" y="33132"/>
                </a:lnTo>
                <a:lnTo>
                  <a:pt x="670361" y="18917"/>
                </a:lnTo>
                <a:lnTo>
                  <a:pt x="624770" y="8532"/>
                </a:lnTo>
                <a:lnTo>
                  <a:pt x="577780" y="2164"/>
                </a:lnTo>
                <a:lnTo>
                  <a:pt x="529577" y="0"/>
                </a:lnTo>
                <a:close/>
              </a:path>
            </a:pathLst>
          </a:custGeom>
          <a:solidFill>
            <a:srgbClr val="FFFFFF"/>
          </a:solidFill>
        </p:spPr>
        <p:txBody>
          <a:bodyPr wrap="square" lIns="0" tIns="0" rIns="0" bIns="0" rtlCol="0"/>
          <a:lstStyle/>
          <a:p>
            <a:endParaRPr/>
          </a:p>
        </p:txBody>
      </p:sp>
      <p:sp>
        <p:nvSpPr>
          <p:cNvPr id="38" name="object 38"/>
          <p:cNvSpPr/>
          <p:nvPr>
            <p:custDataLst>
              <p:tags r:id="rId24"/>
            </p:custDataLst>
          </p:nvPr>
        </p:nvSpPr>
        <p:spPr>
          <a:xfrm>
            <a:off x="9285846" y="5410755"/>
            <a:ext cx="1000125" cy="1000125"/>
          </a:xfrm>
          <a:custGeom>
            <a:avLst/>
            <a:gdLst/>
            <a:ahLst/>
            <a:cxnLst/>
            <a:rect l="l" t="t" r="r" b="b"/>
            <a:pathLst>
              <a:path w="1000125" h="1000125">
                <a:moveTo>
                  <a:pt x="999756" y="499884"/>
                </a:moveTo>
                <a:lnTo>
                  <a:pt x="997468" y="548025"/>
                </a:lnTo>
                <a:lnTo>
                  <a:pt x="990743" y="594872"/>
                </a:lnTo>
                <a:lnTo>
                  <a:pt x="979790" y="640214"/>
                </a:lnTo>
                <a:lnTo>
                  <a:pt x="964820" y="683843"/>
                </a:lnTo>
                <a:lnTo>
                  <a:pt x="946041" y="725548"/>
                </a:lnTo>
                <a:lnTo>
                  <a:pt x="923663" y="765121"/>
                </a:lnTo>
                <a:lnTo>
                  <a:pt x="897896" y="802351"/>
                </a:lnTo>
                <a:lnTo>
                  <a:pt x="868948" y="837030"/>
                </a:lnTo>
                <a:lnTo>
                  <a:pt x="837030" y="868948"/>
                </a:lnTo>
                <a:lnTo>
                  <a:pt x="802351" y="897896"/>
                </a:lnTo>
                <a:lnTo>
                  <a:pt x="765121" y="923663"/>
                </a:lnTo>
                <a:lnTo>
                  <a:pt x="725548" y="946041"/>
                </a:lnTo>
                <a:lnTo>
                  <a:pt x="683843" y="964820"/>
                </a:lnTo>
                <a:lnTo>
                  <a:pt x="640214" y="979790"/>
                </a:lnTo>
                <a:lnTo>
                  <a:pt x="594872" y="990743"/>
                </a:lnTo>
                <a:lnTo>
                  <a:pt x="548025" y="997468"/>
                </a:lnTo>
                <a:lnTo>
                  <a:pt x="499884" y="999756"/>
                </a:lnTo>
                <a:lnTo>
                  <a:pt x="451741" y="997468"/>
                </a:lnTo>
                <a:lnTo>
                  <a:pt x="404893" y="990743"/>
                </a:lnTo>
                <a:lnTo>
                  <a:pt x="359549" y="979790"/>
                </a:lnTo>
                <a:lnTo>
                  <a:pt x="315919" y="964820"/>
                </a:lnTo>
                <a:lnTo>
                  <a:pt x="274212" y="946041"/>
                </a:lnTo>
                <a:lnTo>
                  <a:pt x="234639" y="923663"/>
                </a:lnTo>
                <a:lnTo>
                  <a:pt x="197407" y="897896"/>
                </a:lnTo>
                <a:lnTo>
                  <a:pt x="162727" y="868948"/>
                </a:lnTo>
                <a:lnTo>
                  <a:pt x="130809" y="837030"/>
                </a:lnTo>
                <a:lnTo>
                  <a:pt x="101861" y="802351"/>
                </a:lnTo>
                <a:lnTo>
                  <a:pt x="76093" y="765121"/>
                </a:lnTo>
                <a:lnTo>
                  <a:pt x="53715" y="725548"/>
                </a:lnTo>
                <a:lnTo>
                  <a:pt x="34936" y="683843"/>
                </a:lnTo>
                <a:lnTo>
                  <a:pt x="19966" y="640214"/>
                </a:lnTo>
                <a:lnTo>
                  <a:pt x="9013" y="594872"/>
                </a:lnTo>
                <a:lnTo>
                  <a:pt x="2288" y="548025"/>
                </a:lnTo>
                <a:lnTo>
                  <a:pt x="0" y="499884"/>
                </a:lnTo>
                <a:lnTo>
                  <a:pt x="2288" y="451743"/>
                </a:lnTo>
                <a:lnTo>
                  <a:pt x="9013" y="404896"/>
                </a:lnTo>
                <a:lnTo>
                  <a:pt x="19966" y="359553"/>
                </a:lnTo>
                <a:lnTo>
                  <a:pt x="34936" y="315924"/>
                </a:lnTo>
                <a:lnTo>
                  <a:pt x="53715" y="274218"/>
                </a:lnTo>
                <a:lnTo>
                  <a:pt x="76093" y="234644"/>
                </a:lnTo>
                <a:lnTo>
                  <a:pt x="101861" y="197413"/>
                </a:lnTo>
                <a:lnTo>
                  <a:pt x="130809" y="162732"/>
                </a:lnTo>
                <a:lnTo>
                  <a:pt x="162727" y="130813"/>
                </a:lnTo>
                <a:lnTo>
                  <a:pt x="197407" y="101865"/>
                </a:lnTo>
                <a:lnTo>
                  <a:pt x="234639" y="76096"/>
                </a:lnTo>
                <a:lnTo>
                  <a:pt x="274212" y="53717"/>
                </a:lnTo>
                <a:lnTo>
                  <a:pt x="315919" y="34938"/>
                </a:lnTo>
                <a:lnTo>
                  <a:pt x="359549" y="19966"/>
                </a:lnTo>
                <a:lnTo>
                  <a:pt x="404893" y="9013"/>
                </a:lnTo>
                <a:lnTo>
                  <a:pt x="451741" y="2288"/>
                </a:lnTo>
                <a:lnTo>
                  <a:pt x="499884" y="0"/>
                </a:lnTo>
                <a:lnTo>
                  <a:pt x="548025" y="2288"/>
                </a:lnTo>
                <a:lnTo>
                  <a:pt x="594872" y="9013"/>
                </a:lnTo>
                <a:lnTo>
                  <a:pt x="640214" y="19966"/>
                </a:lnTo>
                <a:lnTo>
                  <a:pt x="683843" y="34938"/>
                </a:lnTo>
                <a:lnTo>
                  <a:pt x="725548" y="53717"/>
                </a:lnTo>
                <a:lnTo>
                  <a:pt x="765121" y="76096"/>
                </a:lnTo>
                <a:lnTo>
                  <a:pt x="802351" y="101865"/>
                </a:lnTo>
                <a:lnTo>
                  <a:pt x="837030" y="130813"/>
                </a:lnTo>
                <a:lnTo>
                  <a:pt x="868948" y="162732"/>
                </a:lnTo>
                <a:lnTo>
                  <a:pt x="897896" y="197413"/>
                </a:lnTo>
                <a:lnTo>
                  <a:pt x="923663" y="234644"/>
                </a:lnTo>
                <a:lnTo>
                  <a:pt x="946041" y="274218"/>
                </a:lnTo>
                <a:lnTo>
                  <a:pt x="964820" y="315924"/>
                </a:lnTo>
                <a:lnTo>
                  <a:pt x="979790" y="359553"/>
                </a:lnTo>
                <a:lnTo>
                  <a:pt x="990743" y="404896"/>
                </a:lnTo>
                <a:lnTo>
                  <a:pt x="997468" y="451743"/>
                </a:lnTo>
                <a:lnTo>
                  <a:pt x="999756" y="499884"/>
                </a:lnTo>
                <a:close/>
              </a:path>
            </a:pathLst>
          </a:custGeom>
          <a:ln w="12700">
            <a:solidFill>
              <a:srgbClr val="00CEB1"/>
            </a:solidFill>
          </a:ln>
        </p:spPr>
        <p:txBody>
          <a:bodyPr wrap="square" lIns="0" tIns="0" rIns="0" bIns="0" rtlCol="0"/>
          <a:lstStyle/>
          <a:p>
            <a:endParaRPr/>
          </a:p>
        </p:txBody>
      </p:sp>
      <p:sp>
        <p:nvSpPr>
          <p:cNvPr id="39" name="object 39"/>
          <p:cNvSpPr/>
          <p:nvPr>
            <p:custDataLst>
              <p:tags r:id="rId25"/>
            </p:custDataLst>
          </p:nvPr>
        </p:nvSpPr>
        <p:spPr>
          <a:xfrm>
            <a:off x="6461683" y="4889957"/>
            <a:ext cx="2039111" cy="1968042"/>
          </a:xfrm>
          <a:prstGeom prst="rect">
            <a:avLst/>
          </a:prstGeom>
          <a:blipFill>
            <a:blip r:embed="rId6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0" name="object 40"/>
          <p:cNvSpPr/>
          <p:nvPr>
            <p:custDataLst>
              <p:tags r:id="rId26"/>
            </p:custDataLst>
          </p:nvPr>
        </p:nvSpPr>
        <p:spPr>
          <a:xfrm>
            <a:off x="6952380" y="5381049"/>
            <a:ext cx="1059180" cy="1059180"/>
          </a:xfrm>
          <a:custGeom>
            <a:avLst/>
            <a:gdLst/>
            <a:ahLst/>
            <a:cxnLst/>
            <a:rect l="l" t="t" r="r" b="b"/>
            <a:pathLst>
              <a:path w="1059179" h="1059179">
                <a:moveTo>
                  <a:pt x="529577" y="0"/>
                </a:moveTo>
                <a:lnTo>
                  <a:pt x="481374" y="2164"/>
                </a:lnTo>
                <a:lnTo>
                  <a:pt x="434384" y="8532"/>
                </a:lnTo>
                <a:lnTo>
                  <a:pt x="388793" y="18917"/>
                </a:lnTo>
                <a:lnTo>
                  <a:pt x="344789" y="33132"/>
                </a:lnTo>
                <a:lnTo>
                  <a:pt x="302558" y="50991"/>
                </a:lnTo>
                <a:lnTo>
                  <a:pt x="262287" y="72305"/>
                </a:lnTo>
                <a:lnTo>
                  <a:pt x="224164" y="96888"/>
                </a:lnTo>
                <a:lnTo>
                  <a:pt x="188375" y="124554"/>
                </a:lnTo>
                <a:lnTo>
                  <a:pt x="155108" y="155114"/>
                </a:lnTo>
                <a:lnTo>
                  <a:pt x="124548" y="188383"/>
                </a:lnTo>
                <a:lnTo>
                  <a:pt x="96884" y="224173"/>
                </a:lnTo>
                <a:lnTo>
                  <a:pt x="72302" y="262297"/>
                </a:lnTo>
                <a:lnTo>
                  <a:pt x="50988" y="302568"/>
                </a:lnTo>
                <a:lnTo>
                  <a:pt x="33131" y="344800"/>
                </a:lnTo>
                <a:lnTo>
                  <a:pt x="18916" y="388805"/>
                </a:lnTo>
                <a:lnTo>
                  <a:pt x="8532" y="434396"/>
                </a:lnTo>
                <a:lnTo>
                  <a:pt x="2164" y="481387"/>
                </a:lnTo>
                <a:lnTo>
                  <a:pt x="0" y="529590"/>
                </a:lnTo>
                <a:lnTo>
                  <a:pt x="2164" y="577792"/>
                </a:lnTo>
                <a:lnTo>
                  <a:pt x="8532" y="624783"/>
                </a:lnTo>
                <a:lnTo>
                  <a:pt x="18916" y="670373"/>
                </a:lnTo>
                <a:lnTo>
                  <a:pt x="33131" y="714378"/>
                </a:lnTo>
                <a:lnTo>
                  <a:pt x="50988" y="756608"/>
                </a:lnTo>
                <a:lnTo>
                  <a:pt x="72302" y="796879"/>
                </a:lnTo>
                <a:lnTo>
                  <a:pt x="96884" y="835002"/>
                </a:lnTo>
                <a:lnTo>
                  <a:pt x="124548" y="870791"/>
                </a:lnTo>
                <a:lnTo>
                  <a:pt x="155108" y="904059"/>
                </a:lnTo>
                <a:lnTo>
                  <a:pt x="188375" y="934618"/>
                </a:lnTo>
                <a:lnTo>
                  <a:pt x="224164" y="962282"/>
                </a:lnTo>
                <a:lnTo>
                  <a:pt x="262287" y="986865"/>
                </a:lnTo>
                <a:lnTo>
                  <a:pt x="302558" y="1008178"/>
                </a:lnTo>
                <a:lnTo>
                  <a:pt x="344789" y="1026036"/>
                </a:lnTo>
                <a:lnTo>
                  <a:pt x="388793" y="1040250"/>
                </a:lnTo>
                <a:lnTo>
                  <a:pt x="434384" y="1050635"/>
                </a:lnTo>
                <a:lnTo>
                  <a:pt x="481374" y="1057003"/>
                </a:lnTo>
                <a:lnTo>
                  <a:pt x="529577" y="1059167"/>
                </a:lnTo>
                <a:lnTo>
                  <a:pt x="577780" y="1057003"/>
                </a:lnTo>
                <a:lnTo>
                  <a:pt x="624770" y="1050635"/>
                </a:lnTo>
                <a:lnTo>
                  <a:pt x="670361" y="1040250"/>
                </a:lnTo>
                <a:lnTo>
                  <a:pt x="714365" y="1026036"/>
                </a:lnTo>
                <a:lnTo>
                  <a:pt x="756596" y="1008178"/>
                </a:lnTo>
                <a:lnTo>
                  <a:pt x="796866" y="986865"/>
                </a:lnTo>
                <a:lnTo>
                  <a:pt x="834989" y="962282"/>
                </a:lnTo>
                <a:lnTo>
                  <a:pt x="870778" y="934618"/>
                </a:lnTo>
                <a:lnTo>
                  <a:pt x="904046" y="904059"/>
                </a:lnTo>
                <a:lnTo>
                  <a:pt x="934605" y="870791"/>
                </a:lnTo>
                <a:lnTo>
                  <a:pt x="962270" y="835002"/>
                </a:lnTo>
                <a:lnTo>
                  <a:pt x="986852" y="796879"/>
                </a:lnTo>
                <a:lnTo>
                  <a:pt x="1008165" y="756608"/>
                </a:lnTo>
                <a:lnTo>
                  <a:pt x="1026023" y="714378"/>
                </a:lnTo>
                <a:lnTo>
                  <a:pt x="1040237" y="670373"/>
                </a:lnTo>
                <a:lnTo>
                  <a:pt x="1050622" y="624783"/>
                </a:lnTo>
                <a:lnTo>
                  <a:pt x="1056990" y="577792"/>
                </a:lnTo>
                <a:lnTo>
                  <a:pt x="1059154" y="529590"/>
                </a:lnTo>
                <a:lnTo>
                  <a:pt x="1056990" y="481387"/>
                </a:lnTo>
                <a:lnTo>
                  <a:pt x="1050622" y="434396"/>
                </a:lnTo>
                <a:lnTo>
                  <a:pt x="1040237" y="388805"/>
                </a:lnTo>
                <a:lnTo>
                  <a:pt x="1026023" y="344800"/>
                </a:lnTo>
                <a:lnTo>
                  <a:pt x="1008165" y="302568"/>
                </a:lnTo>
                <a:lnTo>
                  <a:pt x="986852" y="262297"/>
                </a:lnTo>
                <a:lnTo>
                  <a:pt x="962270" y="224173"/>
                </a:lnTo>
                <a:lnTo>
                  <a:pt x="934605" y="188383"/>
                </a:lnTo>
                <a:lnTo>
                  <a:pt x="904046" y="155114"/>
                </a:lnTo>
                <a:lnTo>
                  <a:pt x="870778" y="124554"/>
                </a:lnTo>
                <a:lnTo>
                  <a:pt x="834989" y="96888"/>
                </a:lnTo>
                <a:lnTo>
                  <a:pt x="796866" y="72305"/>
                </a:lnTo>
                <a:lnTo>
                  <a:pt x="756596" y="50991"/>
                </a:lnTo>
                <a:lnTo>
                  <a:pt x="714365" y="33132"/>
                </a:lnTo>
                <a:lnTo>
                  <a:pt x="670361" y="18917"/>
                </a:lnTo>
                <a:lnTo>
                  <a:pt x="624770" y="8532"/>
                </a:lnTo>
                <a:lnTo>
                  <a:pt x="577780" y="2164"/>
                </a:lnTo>
                <a:lnTo>
                  <a:pt x="529577" y="0"/>
                </a:lnTo>
                <a:close/>
              </a:path>
            </a:pathLst>
          </a:custGeom>
          <a:solidFill>
            <a:srgbClr val="FFFFFF"/>
          </a:solidFill>
        </p:spPr>
        <p:txBody>
          <a:bodyPr wrap="square" lIns="0" tIns="0" rIns="0" bIns="0" rtlCol="0"/>
          <a:lstStyle/>
          <a:p>
            <a:endParaRPr/>
          </a:p>
        </p:txBody>
      </p:sp>
      <p:sp>
        <p:nvSpPr>
          <p:cNvPr id="41" name="object 41"/>
          <p:cNvSpPr/>
          <p:nvPr>
            <p:custDataLst>
              <p:tags r:id="rId27"/>
            </p:custDataLst>
          </p:nvPr>
        </p:nvSpPr>
        <p:spPr>
          <a:xfrm>
            <a:off x="6982073" y="5410755"/>
            <a:ext cx="1000125" cy="1000125"/>
          </a:xfrm>
          <a:custGeom>
            <a:avLst/>
            <a:gdLst/>
            <a:ahLst/>
            <a:cxnLst/>
            <a:rect l="l" t="t" r="r" b="b"/>
            <a:pathLst>
              <a:path w="1000125" h="1000125">
                <a:moveTo>
                  <a:pt x="999756" y="499884"/>
                </a:moveTo>
                <a:lnTo>
                  <a:pt x="997468" y="548025"/>
                </a:lnTo>
                <a:lnTo>
                  <a:pt x="990743" y="594872"/>
                </a:lnTo>
                <a:lnTo>
                  <a:pt x="979790" y="640214"/>
                </a:lnTo>
                <a:lnTo>
                  <a:pt x="964820" y="683843"/>
                </a:lnTo>
                <a:lnTo>
                  <a:pt x="946041" y="725548"/>
                </a:lnTo>
                <a:lnTo>
                  <a:pt x="923663" y="765121"/>
                </a:lnTo>
                <a:lnTo>
                  <a:pt x="897896" y="802351"/>
                </a:lnTo>
                <a:lnTo>
                  <a:pt x="868948" y="837030"/>
                </a:lnTo>
                <a:lnTo>
                  <a:pt x="837030" y="868948"/>
                </a:lnTo>
                <a:lnTo>
                  <a:pt x="802351" y="897896"/>
                </a:lnTo>
                <a:lnTo>
                  <a:pt x="765121" y="923663"/>
                </a:lnTo>
                <a:lnTo>
                  <a:pt x="725548" y="946041"/>
                </a:lnTo>
                <a:lnTo>
                  <a:pt x="683843" y="964820"/>
                </a:lnTo>
                <a:lnTo>
                  <a:pt x="640214" y="979790"/>
                </a:lnTo>
                <a:lnTo>
                  <a:pt x="594872" y="990743"/>
                </a:lnTo>
                <a:lnTo>
                  <a:pt x="548025" y="997468"/>
                </a:lnTo>
                <a:lnTo>
                  <a:pt x="499884" y="999756"/>
                </a:lnTo>
                <a:lnTo>
                  <a:pt x="451741" y="997468"/>
                </a:lnTo>
                <a:lnTo>
                  <a:pt x="404893" y="990743"/>
                </a:lnTo>
                <a:lnTo>
                  <a:pt x="359549" y="979790"/>
                </a:lnTo>
                <a:lnTo>
                  <a:pt x="315919" y="964820"/>
                </a:lnTo>
                <a:lnTo>
                  <a:pt x="274212" y="946041"/>
                </a:lnTo>
                <a:lnTo>
                  <a:pt x="234639" y="923663"/>
                </a:lnTo>
                <a:lnTo>
                  <a:pt x="197407" y="897896"/>
                </a:lnTo>
                <a:lnTo>
                  <a:pt x="162727" y="868948"/>
                </a:lnTo>
                <a:lnTo>
                  <a:pt x="130809" y="837030"/>
                </a:lnTo>
                <a:lnTo>
                  <a:pt x="101861" y="802351"/>
                </a:lnTo>
                <a:lnTo>
                  <a:pt x="76093" y="765121"/>
                </a:lnTo>
                <a:lnTo>
                  <a:pt x="53715" y="725548"/>
                </a:lnTo>
                <a:lnTo>
                  <a:pt x="34936" y="683843"/>
                </a:lnTo>
                <a:lnTo>
                  <a:pt x="19966" y="640214"/>
                </a:lnTo>
                <a:lnTo>
                  <a:pt x="9013" y="594872"/>
                </a:lnTo>
                <a:lnTo>
                  <a:pt x="2288" y="548025"/>
                </a:lnTo>
                <a:lnTo>
                  <a:pt x="0" y="499884"/>
                </a:lnTo>
                <a:lnTo>
                  <a:pt x="2288" y="451743"/>
                </a:lnTo>
                <a:lnTo>
                  <a:pt x="9013" y="404896"/>
                </a:lnTo>
                <a:lnTo>
                  <a:pt x="19966" y="359553"/>
                </a:lnTo>
                <a:lnTo>
                  <a:pt x="34936" y="315924"/>
                </a:lnTo>
                <a:lnTo>
                  <a:pt x="53715" y="274218"/>
                </a:lnTo>
                <a:lnTo>
                  <a:pt x="76093" y="234644"/>
                </a:lnTo>
                <a:lnTo>
                  <a:pt x="101861" y="197413"/>
                </a:lnTo>
                <a:lnTo>
                  <a:pt x="130809" y="162732"/>
                </a:lnTo>
                <a:lnTo>
                  <a:pt x="162727" y="130813"/>
                </a:lnTo>
                <a:lnTo>
                  <a:pt x="197407" y="101865"/>
                </a:lnTo>
                <a:lnTo>
                  <a:pt x="234639" y="76096"/>
                </a:lnTo>
                <a:lnTo>
                  <a:pt x="274212" y="53717"/>
                </a:lnTo>
                <a:lnTo>
                  <a:pt x="315919" y="34938"/>
                </a:lnTo>
                <a:lnTo>
                  <a:pt x="359549" y="19966"/>
                </a:lnTo>
                <a:lnTo>
                  <a:pt x="404893" y="9013"/>
                </a:lnTo>
                <a:lnTo>
                  <a:pt x="451741" y="2288"/>
                </a:lnTo>
                <a:lnTo>
                  <a:pt x="499884" y="0"/>
                </a:lnTo>
                <a:lnTo>
                  <a:pt x="548025" y="2288"/>
                </a:lnTo>
                <a:lnTo>
                  <a:pt x="594872" y="9013"/>
                </a:lnTo>
                <a:lnTo>
                  <a:pt x="640214" y="19966"/>
                </a:lnTo>
                <a:lnTo>
                  <a:pt x="683843" y="34938"/>
                </a:lnTo>
                <a:lnTo>
                  <a:pt x="725548" y="53717"/>
                </a:lnTo>
                <a:lnTo>
                  <a:pt x="765121" y="76096"/>
                </a:lnTo>
                <a:lnTo>
                  <a:pt x="802351" y="101865"/>
                </a:lnTo>
                <a:lnTo>
                  <a:pt x="837030" y="130813"/>
                </a:lnTo>
                <a:lnTo>
                  <a:pt x="868948" y="162732"/>
                </a:lnTo>
                <a:lnTo>
                  <a:pt x="897896" y="197413"/>
                </a:lnTo>
                <a:lnTo>
                  <a:pt x="923663" y="234644"/>
                </a:lnTo>
                <a:lnTo>
                  <a:pt x="946041" y="274218"/>
                </a:lnTo>
                <a:lnTo>
                  <a:pt x="964820" y="315924"/>
                </a:lnTo>
                <a:lnTo>
                  <a:pt x="979790" y="359553"/>
                </a:lnTo>
                <a:lnTo>
                  <a:pt x="990743" y="404896"/>
                </a:lnTo>
                <a:lnTo>
                  <a:pt x="997468" y="451743"/>
                </a:lnTo>
                <a:lnTo>
                  <a:pt x="999756" y="499884"/>
                </a:lnTo>
                <a:close/>
              </a:path>
            </a:pathLst>
          </a:custGeom>
          <a:ln w="12700">
            <a:solidFill>
              <a:srgbClr val="00CEB1"/>
            </a:solidFill>
          </a:ln>
        </p:spPr>
        <p:txBody>
          <a:bodyPr wrap="square" lIns="0" tIns="0" rIns="0" bIns="0" rtlCol="0"/>
          <a:lstStyle/>
          <a:p>
            <a:endParaRPr/>
          </a:p>
        </p:txBody>
      </p:sp>
      <p:grpSp>
        <p:nvGrpSpPr>
          <p:cNvPr id="7" name="组合 6">
            <a:extLst>
              <a:ext uri="{FF2B5EF4-FFF2-40B4-BE49-F238E27FC236}">
                <a16:creationId xmlns:a16="http://schemas.microsoft.com/office/drawing/2014/main" id="{02C0EDD9-12B6-8B43-35E8-BC39C1F5A443}"/>
              </a:ext>
            </a:extLst>
          </p:cNvPr>
          <p:cNvGrpSpPr/>
          <p:nvPr/>
        </p:nvGrpSpPr>
        <p:grpSpPr>
          <a:xfrm>
            <a:off x="7163016" y="1792770"/>
            <a:ext cx="645515" cy="709679"/>
            <a:chOff x="7163016" y="1792770"/>
            <a:chExt cx="645515" cy="709679"/>
          </a:xfrm>
        </p:grpSpPr>
        <p:sp>
          <p:nvSpPr>
            <p:cNvPr id="42" name="object 42"/>
            <p:cNvSpPr txBox="1"/>
            <p:nvPr>
              <p:custDataLst>
                <p:tags r:id="rId45"/>
              </p:custDataLst>
            </p:nvPr>
          </p:nvSpPr>
          <p:spPr>
            <a:xfrm>
              <a:off x="7283369" y="2369720"/>
              <a:ext cx="525161" cy="132729"/>
            </a:xfrm>
            <a:prstGeom prst="rect">
              <a:avLst/>
            </a:prstGeom>
          </p:spPr>
          <p:txBody>
            <a:bodyPr vert="horz" wrap="square" lIns="0" tIns="17145" rIns="0" bIns="0" rtlCol="0">
              <a:spAutoFit/>
            </a:bodyPr>
            <a:lstStyle>
              <a:defPPr>
                <a:defRPr lang="ru-RU"/>
              </a:defPPr>
              <a:lvl1pPr marL="12700">
                <a:spcBef>
                  <a:spcPts val="135"/>
                </a:spcBef>
                <a:defRPr sz="750" spc="75">
                  <a:solidFill>
                    <a:srgbClr val="585656"/>
                  </a:solidFill>
                  <a:latin typeface="Arial" panose="020B0604020202020204" pitchFamily="34" charset="0"/>
                  <a:ea typeface="Microsoft YaHei" panose="020B0503020204020204" pitchFamily="34" charset="-122"/>
                  <a:cs typeface="Arial" panose="020B0604020202020204" pitchFamily="34" charset="0"/>
                </a:defRPr>
              </a:lvl1pPr>
            </a:lstStyle>
            <a:p>
              <a:r>
                <a:rPr dirty="0"/>
                <a:t>ISO9001</a:t>
              </a:r>
            </a:p>
          </p:txBody>
        </p:sp>
        <p:sp>
          <p:nvSpPr>
            <p:cNvPr id="43" name="object 43"/>
            <p:cNvSpPr/>
            <p:nvPr>
              <p:custDataLst>
                <p:tags r:id="rId46"/>
              </p:custDataLst>
            </p:nvPr>
          </p:nvSpPr>
          <p:spPr>
            <a:xfrm>
              <a:off x="7163016" y="1792770"/>
              <a:ext cx="645515" cy="549643"/>
            </a:xfrm>
            <a:prstGeom prst="rect">
              <a:avLst/>
            </a:prstGeom>
            <a:blipFill>
              <a:blip r:embed="rId62"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grpSp>
      <p:grpSp>
        <p:nvGrpSpPr>
          <p:cNvPr id="5" name="组合 4">
            <a:extLst>
              <a:ext uri="{FF2B5EF4-FFF2-40B4-BE49-F238E27FC236}">
                <a16:creationId xmlns:a16="http://schemas.microsoft.com/office/drawing/2014/main" id="{1F3459B7-4DAF-6912-733B-3146C124E4A9}"/>
              </a:ext>
            </a:extLst>
          </p:cNvPr>
          <p:cNvGrpSpPr/>
          <p:nvPr/>
        </p:nvGrpSpPr>
        <p:grpSpPr>
          <a:xfrm>
            <a:off x="9379991" y="1742998"/>
            <a:ext cx="660539" cy="757765"/>
            <a:chOff x="9379991" y="1742998"/>
            <a:chExt cx="660539" cy="757765"/>
          </a:xfrm>
        </p:grpSpPr>
        <p:sp>
          <p:nvSpPr>
            <p:cNvPr id="44" name="object 44"/>
            <p:cNvSpPr txBox="1"/>
            <p:nvPr>
              <p:custDataLst>
                <p:tags r:id="rId43"/>
              </p:custDataLst>
            </p:nvPr>
          </p:nvSpPr>
          <p:spPr>
            <a:xfrm>
              <a:off x="9452142" y="2368034"/>
              <a:ext cx="588388" cy="132729"/>
            </a:xfrm>
            <a:prstGeom prst="rect">
              <a:avLst/>
            </a:prstGeom>
          </p:spPr>
          <p:txBody>
            <a:bodyPr vert="horz" wrap="square" lIns="0" tIns="17145" rIns="0" bIns="0" rtlCol="0">
              <a:spAutoFit/>
            </a:bodyPr>
            <a:lstStyle>
              <a:defPPr>
                <a:defRPr lang="ru-RU"/>
              </a:defPPr>
              <a:lvl1pPr marL="12700">
                <a:spcBef>
                  <a:spcPts val="135"/>
                </a:spcBef>
                <a:defRPr sz="750" spc="75">
                  <a:solidFill>
                    <a:srgbClr val="585656"/>
                  </a:solidFill>
                  <a:latin typeface="Arial" panose="020B0604020202020204" pitchFamily="34" charset="0"/>
                  <a:ea typeface="Microsoft YaHei" panose="020B0503020204020204" pitchFamily="34" charset="-122"/>
                  <a:cs typeface="Arial" panose="020B0604020202020204" pitchFamily="34" charset="0"/>
                </a:defRPr>
              </a:lvl1pPr>
            </a:lstStyle>
            <a:p>
              <a:r>
                <a:rPr dirty="0"/>
                <a:t>ISO14001</a:t>
              </a:r>
            </a:p>
          </p:txBody>
        </p:sp>
        <p:sp>
          <p:nvSpPr>
            <p:cNvPr id="45" name="object 45"/>
            <p:cNvSpPr/>
            <p:nvPr>
              <p:custDataLst>
                <p:tags r:id="rId44"/>
              </p:custDataLst>
            </p:nvPr>
          </p:nvSpPr>
          <p:spPr>
            <a:xfrm>
              <a:off x="9379991" y="1742998"/>
              <a:ext cx="600240" cy="600252"/>
            </a:xfrm>
            <a:prstGeom prst="rect">
              <a:avLst/>
            </a:prstGeom>
            <a:blipFill>
              <a:blip r:embed="rId63"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grpSp>
      <p:grpSp>
        <p:nvGrpSpPr>
          <p:cNvPr id="4" name="组合 3">
            <a:extLst>
              <a:ext uri="{FF2B5EF4-FFF2-40B4-BE49-F238E27FC236}">
                <a16:creationId xmlns:a16="http://schemas.microsoft.com/office/drawing/2014/main" id="{F1FA534C-9156-737A-7297-62369AF4A265}"/>
              </a:ext>
            </a:extLst>
          </p:cNvPr>
          <p:cNvGrpSpPr/>
          <p:nvPr/>
        </p:nvGrpSpPr>
        <p:grpSpPr>
          <a:xfrm>
            <a:off x="10621619" y="3620223"/>
            <a:ext cx="753811" cy="701824"/>
            <a:chOff x="10621619" y="3620223"/>
            <a:chExt cx="753811" cy="701824"/>
          </a:xfrm>
        </p:grpSpPr>
        <p:sp>
          <p:nvSpPr>
            <p:cNvPr id="46" name="object 46"/>
            <p:cNvSpPr/>
            <p:nvPr>
              <p:custDataLst>
                <p:tags r:id="rId41"/>
              </p:custDataLst>
            </p:nvPr>
          </p:nvSpPr>
          <p:spPr>
            <a:xfrm>
              <a:off x="10621619" y="3620223"/>
              <a:ext cx="630694" cy="528446"/>
            </a:xfrm>
            <a:prstGeom prst="rect">
              <a:avLst/>
            </a:prstGeom>
            <a:blipFill>
              <a:blip r:embed="rId64"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47" name="object 47"/>
            <p:cNvSpPr txBox="1"/>
            <p:nvPr>
              <p:custDataLst>
                <p:tags r:id="rId42"/>
              </p:custDataLst>
            </p:nvPr>
          </p:nvSpPr>
          <p:spPr>
            <a:xfrm>
              <a:off x="10659659" y="4189318"/>
              <a:ext cx="715771" cy="132729"/>
            </a:xfrm>
            <a:prstGeom prst="rect">
              <a:avLst/>
            </a:prstGeom>
          </p:spPr>
          <p:txBody>
            <a:bodyPr vert="horz" wrap="square" lIns="0" tIns="17145" rIns="0" bIns="0" rtlCol="0">
              <a:spAutoFit/>
            </a:bodyPr>
            <a:lstStyle>
              <a:defPPr>
                <a:defRPr lang="ru-RU"/>
              </a:defPPr>
              <a:lvl1pPr marL="12700">
                <a:spcBef>
                  <a:spcPts val="135"/>
                </a:spcBef>
                <a:defRPr sz="750" spc="75">
                  <a:solidFill>
                    <a:srgbClr val="585656"/>
                  </a:solidFill>
                  <a:latin typeface="Arial" panose="020B0604020202020204" pitchFamily="34" charset="0"/>
                  <a:ea typeface="Microsoft YaHei" panose="020B0503020204020204" pitchFamily="34" charset="-122"/>
                  <a:cs typeface="Arial" panose="020B0604020202020204" pitchFamily="34" charset="0"/>
                </a:defRPr>
              </a:lvl1pPr>
            </a:lstStyle>
            <a:p>
              <a:r>
                <a:rPr lang="en-US" dirty="0"/>
                <a:t>   </a:t>
              </a:r>
              <a:r>
                <a:rPr dirty="0"/>
                <a:t>Kosher</a:t>
              </a:r>
            </a:p>
          </p:txBody>
        </p:sp>
      </p:grpSp>
      <p:grpSp>
        <p:nvGrpSpPr>
          <p:cNvPr id="10" name="组合 9">
            <a:extLst>
              <a:ext uri="{FF2B5EF4-FFF2-40B4-BE49-F238E27FC236}">
                <a16:creationId xmlns:a16="http://schemas.microsoft.com/office/drawing/2014/main" id="{17583C6C-6218-7ECD-7E34-660859DE783B}"/>
              </a:ext>
            </a:extLst>
          </p:cNvPr>
          <p:cNvGrpSpPr/>
          <p:nvPr/>
        </p:nvGrpSpPr>
        <p:grpSpPr>
          <a:xfrm>
            <a:off x="9451929" y="5486653"/>
            <a:ext cx="751323" cy="749344"/>
            <a:chOff x="9451929" y="5486653"/>
            <a:chExt cx="751323" cy="749344"/>
          </a:xfrm>
        </p:grpSpPr>
        <p:sp>
          <p:nvSpPr>
            <p:cNvPr id="48" name="object 48"/>
            <p:cNvSpPr/>
            <p:nvPr>
              <p:custDataLst>
                <p:tags r:id="rId39"/>
              </p:custDataLst>
            </p:nvPr>
          </p:nvSpPr>
          <p:spPr>
            <a:xfrm>
              <a:off x="9553105" y="5486653"/>
              <a:ext cx="487425" cy="684415"/>
            </a:xfrm>
            <a:prstGeom prst="rect">
              <a:avLst/>
            </a:prstGeom>
            <a:blipFill>
              <a:blip r:embed="rId65"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49" name="object 49"/>
            <p:cNvSpPr txBox="1"/>
            <p:nvPr>
              <p:custDataLst>
                <p:tags r:id="rId40"/>
              </p:custDataLst>
            </p:nvPr>
          </p:nvSpPr>
          <p:spPr>
            <a:xfrm>
              <a:off x="9451929" y="6103268"/>
              <a:ext cx="751323" cy="135935"/>
            </a:xfrm>
            <a:prstGeom prst="rect">
              <a:avLst/>
            </a:prstGeom>
          </p:spPr>
          <p:txBody>
            <a:bodyPr vert="horz" wrap="square" lIns="0" tIns="17145" rIns="0" bIns="0" rtlCol="0">
              <a:spAutoFit/>
            </a:bodyPr>
            <a:lstStyle>
              <a:defPPr>
                <a:defRPr lang="ru-RU"/>
              </a:defPPr>
              <a:lvl1pPr marL="12700">
                <a:spcBef>
                  <a:spcPts val="135"/>
                </a:spcBef>
                <a:defRPr sz="750" spc="75">
                  <a:solidFill>
                    <a:srgbClr val="585656"/>
                  </a:solidFill>
                  <a:latin typeface="Arial" panose="020B0604020202020204" pitchFamily="34" charset="0"/>
                  <a:ea typeface="Microsoft YaHei" panose="020B0503020204020204" pitchFamily="34" charset="-122"/>
                  <a:cs typeface="Arial" panose="020B0604020202020204" pitchFamily="34" charset="0"/>
                </a:defRPr>
              </a:lvl1pPr>
            </a:lstStyle>
            <a:p>
              <a:r>
                <a:rPr lang="en-US" dirty="0"/>
                <a:t>   UK </a:t>
              </a:r>
              <a:r>
                <a:rPr dirty="0"/>
                <a:t>BRC</a:t>
              </a:r>
            </a:p>
          </p:txBody>
        </p:sp>
      </p:grpSp>
      <p:grpSp>
        <p:nvGrpSpPr>
          <p:cNvPr id="9" name="组合 8">
            <a:extLst>
              <a:ext uri="{FF2B5EF4-FFF2-40B4-BE49-F238E27FC236}">
                <a16:creationId xmlns:a16="http://schemas.microsoft.com/office/drawing/2014/main" id="{AC776537-4E6D-A2BC-D589-39D29CF9EE2B}"/>
              </a:ext>
            </a:extLst>
          </p:cNvPr>
          <p:cNvGrpSpPr/>
          <p:nvPr/>
        </p:nvGrpSpPr>
        <p:grpSpPr>
          <a:xfrm>
            <a:off x="7112596" y="5567413"/>
            <a:ext cx="820991" cy="694384"/>
            <a:chOff x="7112596" y="5567413"/>
            <a:chExt cx="820991" cy="694384"/>
          </a:xfrm>
        </p:grpSpPr>
        <p:sp>
          <p:nvSpPr>
            <p:cNvPr id="50" name="object 50"/>
            <p:cNvSpPr/>
            <p:nvPr>
              <p:custDataLst>
                <p:tags r:id="rId37"/>
              </p:custDataLst>
            </p:nvPr>
          </p:nvSpPr>
          <p:spPr>
            <a:xfrm>
              <a:off x="7166698" y="5567413"/>
              <a:ext cx="622693" cy="528993"/>
            </a:xfrm>
            <a:prstGeom prst="rect">
              <a:avLst/>
            </a:prstGeom>
            <a:blipFill>
              <a:blip r:embed="rId66"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51" name="object 51"/>
            <p:cNvSpPr txBox="1"/>
            <p:nvPr>
              <p:custDataLst>
                <p:tags r:id="rId38"/>
              </p:custDataLst>
            </p:nvPr>
          </p:nvSpPr>
          <p:spPr>
            <a:xfrm>
              <a:off x="7112596" y="6129068"/>
              <a:ext cx="820991" cy="132729"/>
            </a:xfrm>
            <a:prstGeom prst="rect">
              <a:avLst/>
            </a:prstGeom>
          </p:spPr>
          <p:txBody>
            <a:bodyPr vert="horz" wrap="square" lIns="0" tIns="17145" rIns="0" bIns="0" rtlCol="0">
              <a:spAutoFit/>
            </a:bodyPr>
            <a:lstStyle>
              <a:defPPr>
                <a:defRPr lang="ru-RU"/>
              </a:defPPr>
              <a:lvl1pPr marL="12700">
                <a:spcBef>
                  <a:spcPts val="135"/>
                </a:spcBef>
                <a:defRPr sz="750" spc="75">
                  <a:solidFill>
                    <a:srgbClr val="585656"/>
                  </a:solidFill>
                  <a:latin typeface="Arial" panose="020B0604020202020204" pitchFamily="34" charset="0"/>
                  <a:ea typeface="Microsoft YaHei" panose="020B0503020204020204" pitchFamily="34" charset="-122"/>
                  <a:cs typeface="Arial" panose="020B0604020202020204" pitchFamily="34" charset="0"/>
                </a:defRPr>
              </a:lvl1pPr>
            </a:lstStyle>
            <a:p>
              <a:r>
                <a:rPr lang="en-US" dirty="0"/>
                <a:t>    US </a:t>
              </a:r>
              <a:r>
                <a:rPr dirty="0"/>
                <a:t>NSF</a:t>
              </a:r>
            </a:p>
          </p:txBody>
        </p:sp>
      </p:grpSp>
      <p:grpSp>
        <p:nvGrpSpPr>
          <p:cNvPr id="8" name="组合 7">
            <a:extLst>
              <a:ext uri="{FF2B5EF4-FFF2-40B4-BE49-F238E27FC236}">
                <a16:creationId xmlns:a16="http://schemas.microsoft.com/office/drawing/2014/main" id="{08475AB7-DA62-9692-1E77-BC65AD3162A0}"/>
              </a:ext>
            </a:extLst>
          </p:cNvPr>
          <p:cNvGrpSpPr/>
          <p:nvPr/>
        </p:nvGrpSpPr>
        <p:grpSpPr>
          <a:xfrm>
            <a:off x="6014824" y="3618649"/>
            <a:ext cx="678574" cy="753436"/>
            <a:chOff x="6014824" y="3618649"/>
            <a:chExt cx="678574" cy="753436"/>
          </a:xfrm>
        </p:grpSpPr>
        <p:sp>
          <p:nvSpPr>
            <p:cNvPr id="52" name="object 52"/>
            <p:cNvSpPr/>
            <p:nvPr>
              <p:custDataLst>
                <p:tags r:id="rId35"/>
              </p:custDataLst>
            </p:nvPr>
          </p:nvSpPr>
          <p:spPr>
            <a:xfrm>
              <a:off x="6014824" y="3618649"/>
              <a:ext cx="660074" cy="572820"/>
            </a:xfrm>
            <a:prstGeom prst="rect">
              <a:avLst/>
            </a:prstGeom>
            <a:blipFill>
              <a:blip r:embed="rId67"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53" name="object 53"/>
            <p:cNvSpPr txBox="1"/>
            <p:nvPr>
              <p:custDataLst>
                <p:tags r:id="rId36"/>
              </p:custDataLst>
            </p:nvPr>
          </p:nvSpPr>
          <p:spPr>
            <a:xfrm>
              <a:off x="6116048" y="4239356"/>
              <a:ext cx="577350" cy="132729"/>
            </a:xfrm>
            <a:prstGeom prst="rect">
              <a:avLst/>
            </a:prstGeom>
          </p:spPr>
          <p:txBody>
            <a:bodyPr vert="horz" wrap="square" lIns="0" tIns="17145" rIns="0" bIns="0" rtlCol="0">
              <a:spAutoFit/>
            </a:bodyPr>
            <a:lstStyle/>
            <a:p>
              <a:pPr marL="12700">
                <a:lnSpc>
                  <a:spcPct val="100000"/>
                </a:lnSpc>
                <a:spcBef>
                  <a:spcPts val="135"/>
                </a:spcBef>
              </a:pPr>
              <a:r>
                <a:rPr lang="en-US" sz="750" spc="75" dirty="0">
                  <a:solidFill>
                    <a:srgbClr val="585656"/>
                  </a:solidFill>
                  <a:latin typeface="Arial" panose="020B0604020202020204" pitchFamily="34" charset="0"/>
                  <a:ea typeface="Microsoft YaHei" panose="020B0503020204020204" pitchFamily="34" charset="-122"/>
                  <a:cs typeface="Arial" panose="020B0604020202020204" pitchFamily="34" charset="0"/>
                </a:rPr>
                <a:t>  </a:t>
              </a:r>
              <a:r>
                <a:rPr sz="750" spc="75" dirty="0">
                  <a:solidFill>
                    <a:srgbClr val="585656"/>
                  </a:solidFill>
                  <a:latin typeface="Arial" panose="020B0604020202020204" pitchFamily="34" charset="0"/>
                  <a:ea typeface="Microsoft YaHei" panose="020B0503020204020204" pitchFamily="34" charset="-122"/>
                  <a:cs typeface="Arial" panose="020B0604020202020204" pitchFamily="34" charset="0"/>
                </a:rPr>
                <a:t>Halal</a:t>
              </a:r>
              <a:endParaRPr sz="750" spc="35" dirty="0">
                <a:solidFill>
                  <a:srgbClr val="585656"/>
                </a:solidFill>
                <a:latin typeface="Microsoft YaHei" panose="020B0503020204020204" pitchFamily="34" charset="-122"/>
                <a:ea typeface="Microsoft YaHei" panose="020B0503020204020204" pitchFamily="34" charset="-122"/>
                <a:cs typeface="微软雅黑" panose="020B0503020204020204" charset="-122"/>
              </a:endParaRPr>
            </a:p>
          </p:txBody>
        </p:sp>
      </p:grpSp>
      <p:sp>
        <p:nvSpPr>
          <p:cNvPr id="54" name="object 54"/>
          <p:cNvSpPr/>
          <p:nvPr>
            <p:custDataLst>
              <p:tags r:id="rId28"/>
            </p:custDataLst>
          </p:nvPr>
        </p:nvSpPr>
        <p:spPr>
          <a:xfrm>
            <a:off x="7180347" y="2930610"/>
            <a:ext cx="153200" cy="105766"/>
          </a:xfrm>
          <a:prstGeom prst="rect">
            <a:avLst/>
          </a:prstGeom>
          <a:blipFill>
            <a:blip r:embed="rId6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55"/>
          <p:cNvSpPr/>
          <p:nvPr>
            <p:custDataLst>
              <p:tags r:id="rId29"/>
            </p:custDataLst>
          </p:nvPr>
        </p:nvSpPr>
        <p:spPr>
          <a:xfrm>
            <a:off x="7180347" y="3290748"/>
            <a:ext cx="153200" cy="105769"/>
          </a:xfrm>
          <a:prstGeom prst="rect">
            <a:avLst/>
          </a:prstGeom>
          <a:blipFill>
            <a:blip r:embed="rId6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56"/>
          <p:cNvSpPr/>
          <p:nvPr>
            <p:custDataLst>
              <p:tags r:id="rId30"/>
            </p:custDataLst>
          </p:nvPr>
        </p:nvSpPr>
        <p:spPr>
          <a:xfrm>
            <a:off x="7159604" y="3708518"/>
            <a:ext cx="153200" cy="105756"/>
          </a:xfrm>
          <a:prstGeom prst="rect">
            <a:avLst/>
          </a:prstGeom>
          <a:blipFill>
            <a:blip r:embed="rId7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custDataLst>
              <p:tags r:id="rId31"/>
            </p:custDataLst>
          </p:nvPr>
        </p:nvSpPr>
        <p:spPr>
          <a:xfrm>
            <a:off x="7181268" y="4102765"/>
            <a:ext cx="153200" cy="105761"/>
          </a:xfrm>
          <a:prstGeom prst="rect">
            <a:avLst/>
          </a:prstGeom>
          <a:blipFill>
            <a:blip r:embed="rId7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8"/>
          <p:cNvSpPr/>
          <p:nvPr>
            <p:custDataLst>
              <p:tags r:id="rId32"/>
            </p:custDataLst>
          </p:nvPr>
        </p:nvSpPr>
        <p:spPr>
          <a:xfrm>
            <a:off x="7179179" y="4495705"/>
            <a:ext cx="153200" cy="105763"/>
          </a:xfrm>
          <a:prstGeom prst="rect">
            <a:avLst/>
          </a:prstGeom>
          <a:blipFill>
            <a:blip r:embed="rId7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9"/>
          <p:cNvSpPr txBox="1"/>
          <p:nvPr>
            <p:custDataLst>
              <p:tags r:id="rId33"/>
            </p:custDataLst>
          </p:nvPr>
        </p:nvSpPr>
        <p:spPr>
          <a:xfrm>
            <a:off x="7351953" y="2849973"/>
            <a:ext cx="3116728" cy="2755883"/>
          </a:xfrm>
          <a:prstGeom prst="rect">
            <a:avLst/>
          </a:prstGeom>
        </p:spPr>
        <p:txBody>
          <a:bodyPr vert="horz" wrap="square" lIns="0" tIns="16510" rIns="0" bIns="0" rtlCol="0">
            <a:spAutoFit/>
          </a:bodyPr>
          <a:lstStyle/>
          <a:p>
            <a:pPr marL="12700">
              <a:lnSpc>
                <a:spcPct val="100000"/>
              </a:lnSpc>
              <a:spcBef>
                <a:spcPts val="130"/>
              </a:spcBef>
            </a:pPr>
            <a:r>
              <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GMP compliance</a:t>
            </a:r>
          </a:p>
          <a:p>
            <a:pPr marL="12700">
              <a:lnSpc>
                <a:spcPct val="100000"/>
              </a:lnSpc>
              <a:spcBef>
                <a:spcPts val="130"/>
              </a:spcBef>
            </a:pPr>
            <a:endPar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endParaRPr>
          </a:p>
          <a:p>
            <a:pPr marL="12700">
              <a:lnSpc>
                <a:spcPct val="100000"/>
              </a:lnSpc>
              <a:spcBef>
                <a:spcPts val="130"/>
              </a:spcBef>
            </a:pPr>
            <a:r>
              <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EtO </a:t>
            </a:r>
            <a:r>
              <a:rPr lang="en-US"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disinfection </a:t>
            </a:r>
            <a:r>
              <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free</a:t>
            </a:r>
          </a:p>
          <a:p>
            <a:pPr marL="12700">
              <a:lnSpc>
                <a:spcPct val="100000"/>
              </a:lnSpc>
              <a:spcBef>
                <a:spcPts val="130"/>
              </a:spcBef>
            </a:pPr>
            <a:endPar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endParaRPr>
          </a:p>
          <a:p>
            <a:pPr marL="12700">
              <a:lnSpc>
                <a:spcPct val="100000"/>
              </a:lnSpc>
              <a:spcBef>
                <a:spcPts val="130"/>
              </a:spcBef>
            </a:pPr>
            <a:r>
              <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Titanium dioxide free formulation available</a:t>
            </a:r>
          </a:p>
          <a:p>
            <a:pPr marL="12700">
              <a:lnSpc>
                <a:spcPct val="100000"/>
              </a:lnSpc>
              <a:spcBef>
                <a:spcPts val="130"/>
              </a:spcBef>
            </a:pPr>
            <a:endPar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endParaRPr>
          </a:p>
          <a:p>
            <a:pPr marL="12700" marR="0" lvl="0" indent="0" algn="l" defTabSz="914400" rtl="0" eaLnBrk="1" fontAlgn="base" latinLnBrk="0" hangingPunct="1">
              <a:lnSpc>
                <a:spcPct val="100000"/>
              </a:lnSpc>
              <a:spcBef>
                <a:spcPts val="130"/>
              </a:spcBef>
              <a:spcAft>
                <a:spcPct val="0"/>
              </a:spcAft>
              <a:buClrTx/>
              <a:buSzPct val="100000"/>
              <a:buFont typeface="Calibri" panose="020F0502020204030204"/>
              <a:buNone/>
              <a:tabLst/>
              <a:defRPr/>
            </a:pPr>
            <a:r>
              <a:rPr lang="en-US"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Certified raw materials</a:t>
            </a:r>
          </a:p>
          <a:p>
            <a:pPr marL="12700" marR="0" lvl="0" indent="0" algn="l" defTabSz="914400" rtl="0" eaLnBrk="1" fontAlgn="base" latinLnBrk="0" hangingPunct="1">
              <a:lnSpc>
                <a:spcPct val="100000"/>
              </a:lnSpc>
              <a:spcBef>
                <a:spcPts val="130"/>
              </a:spcBef>
              <a:spcAft>
                <a:spcPct val="0"/>
              </a:spcAft>
              <a:buClrTx/>
              <a:buSzPct val="100000"/>
              <a:buFont typeface="Calibri" panose="020F0502020204030204"/>
              <a:buNone/>
              <a:tabLst/>
              <a:defRPr/>
            </a:pPr>
            <a:endParaRPr lang="en-US" altLang="zh-CN" sz="1200" spc="25" dirty="0">
              <a:solidFill>
                <a:srgbClr val="404040"/>
              </a:solidFill>
              <a:latin typeface="Arial" panose="020B0604020202020204" pitchFamily="34" charset="0"/>
              <a:ea typeface="微软雅黑" panose="020B0503020204020204" charset="-122"/>
              <a:cs typeface="Arial" panose="020B0604020202020204" pitchFamily="34" charset="0"/>
            </a:endParaRPr>
          </a:p>
          <a:p>
            <a:pPr marL="12700">
              <a:spcBef>
                <a:spcPts val="130"/>
              </a:spcBef>
            </a:pPr>
            <a:r>
              <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FDA Active Type IV DMF</a:t>
            </a:r>
          </a:p>
          <a:p>
            <a:pPr marL="12700">
              <a:spcBef>
                <a:spcPts val="130"/>
              </a:spcBef>
            </a:pPr>
            <a:endParaRPr lang="en-US" altLang="zh-CN" sz="1200" spc="25" dirty="0">
              <a:solidFill>
                <a:schemeClr val="accent1"/>
              </a:solidFill>
              <a:latin typeface="Arial" panose="020B0604020202020204" pitchFamily="34" charset="0"/>
              <a:ea typeface="微软雅黑" panose="020B0503020204020204" charset="-122"/>
              <a:cs typeface="Arial" panose="020B0604020202020204" pitchFamily="34" charset="0"/>
            </a:endParaRPr>
          </a:p>
          <a:p>
            <a:pPr marL="12700">
              <a:spcBef>
                <a:spcPts val="130"/>
              </a:spcBef>
            </a:pPr>
            <a:r>
              <a:rPr lang="en-US" altLang="zh-CN" sz="1200" spc="25" dirty="0">
                <a:solidFill>
                  <a:srgbClr val="404040"/>
                </a:solidFill>
                <a:latin typeface="Arial" panose="020B0604020202020204" pitchFamily="34" charset="0"/>
                <a:ea typeface="微软雅黑" panose="020B0503020204020204" charset="-122"/>
                <a:cs typeface="Arial" panose="020B0604020202020204" pitchFamily="34" charset="0"/>
              </a:rPr>
              <a:t>Able to help meet different regional needs and dietary preferences</a:t>
            </a:r>
          </a:p>
          <a:p>
            <a:pPr marL="12700">
              <a:spcBef>
                <a:spcPts val="130"/>
              </a:spcBef>
            </a:pPr>
            <a:endPar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endParaRPr>
          </a:p>
          <a:p>
            <a:pPr marL="12700">
              <a:lnSpc>
                <a:spcPct val="100000"/>
              </a:lnSpc>
              <a:spcBef>
                <a:spcPts val="130"/>
              </a:spcBef>
            </a:pPr>
            <a:endParaRPr lang="en" altLang="zh-CN" sz="1200" spc="25" dirty="0">
              <a:solidFill>
                <a:srgbClr val="404040"/>
              </a:solidFill>
              <a:latin typeface="Arial" panose="020B0604020202020204" pitchFamily="34" charset="0"/>
              <a:ea typeface="微软雅黑" panose="020B0503020204020204" charset="-122"/>
              <a:cs typeface="Arial" panose="020B0604020202020204" pitchFamily="34" charset="0"/>
            </a:endParaRPr>
          </a:p>
        </p:txBody>
      </p:sp>
      <p:pic>
        <p:nvPicPr>
          <p:cNvPr id="13" name="图像" descr="图像">
            <a:extLst>
              <a:ext uri="{FF2B5EF4-FFF2-40B4-BE49-F238E27FC236}">
                <a16:creationId xmlns:a16="http://schemas.microsoft.com/office/drawing/2014/main" id="{1FC440EB-1A78-F1F7-4BDC-1271DF0D96D3}"/>
              </a:ext>
            </a:extLst>
          </p:cNvPr>
          <p:cNvPicPr>
            <a:picLocks noChangeAspect="1"/>
          </p:cNvPicPr>
          <p:nvPr/>
        </p:nvPicPr>
        <p:blipFill>
          <a:blip r:embed="rId72" cstate="email">
            <a:extLst>
              <a:ext uri="{28A0092B-C50C-407E-A947-70E740481C1C}">
                <a14:useLocalDpi xmlns:a14="http://schemas.microsoft.com/office/drawing/2010/main"/>
              </a:ext>
            </a:extLst>
          </a:blip>
          <a:stretch>
            <a:fillRect/>
          </a:stretch>
        </p:blipFill>
        <p:spPr>
          <a:xfrm>
            <a:off x="10060940" y="294640"/>
            <a:ext cx="1714500" cy="518795"/>
          </a:xfrm>
          <a:prstGeom prst="rect">
            <a:avLst/>
          </a:prstGeom>
          <a:ln w="12700">
            <a:miter lim="400000"/>
            <a:headEnd/>
            <a:tailEnd/>
          </a:ln>
        </p:spPr>
      </p:pic>
      <p:sp>
        <p:nvSpPr>
          <p:cNvPr id="6" name="object 6">
            <a:extLst>
              <a:ext uri="{FF2B5EF4-FFF2-40B4-BE49-F238E27FC236}">
                <a16:creationId xmlns:a16="http://schemas.microsoft.com/office/drawing/2014/main" id="{307985F7-CFEA-E862-2396-878A8CF2BEE4}"/>
              </a:ext>
            </a:extLst>
          </p:cNvPr>
          <p:cNvSpPr/>
          <p:nvPr>
            <p:custDataLst>
              <p:tags r:id="rId34"/>
            </p:custDataLst>
          </p:nvPr>
        </p:nvSpPr>
        <p:spPr>
          <a:xfrm>
            <a:off x="623392" y="836613"/>
            <a:ext cx="11034911" cy="448679"/>
          </a:xfrm>
          <a:prstGeom prst="rect">
            <a:avLst/>
          </a:prstGeom>
          <a:noFill/>
          <a:ln w="9525">
            <a:noFill/>
          </a:ln>
        </p:spPr>
        <p:txBody>
          <a:bodyPr wrap="square" lIns="0" tIns="0" rIns="0" bIns="0"/>
          <a:lstStyle/>
          <a:p>
            <a:pPr>
              <a:lnSpc>
                <a:spcPts val="3690"/>
              </a:lnSpc>
            </a:pPr>
            <a:r>
              <a:rPr lang="en-US"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Certificates</a:t>
            </a:r>
            <a:endPar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endParaRPr>
          </a:p>
        </p:txBody>
      </p:sp>
      <p:pic>
        <p:nvPicPr>
          <p:cNvPr id="11" name="图片 10">
            <a:extLst>
              <a:ext uri="{FF2B5EF4-FFF2-40B4-BE49-F238E27FC236}">
                <a16:creationId xmlns:a16="http://schemas.microsoft.com/office/drawing/2014/main" id="{32125C64-16EB-7824-2638-41ABD64835D8}"/>
              </a:ext>
            </a:extLst>
          </p:cNvPr>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7181134" y="4869160"/>
            <a:ext cx="152413" cy="103641"/>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28">
            <a:extLst>
              <a:ext uri="{FF2B5EF4-FFF2-40B4-BE49-F238E27FC236}">
                <a16:creationId xmlns:a16="http://schemas.microsoft.com/office/drawing/2014/main" id="{59CA933A-DD8B-015C-6286-DC7337AF9B6C}"/>
              </a:ext>
            </a:extLst>
          </p:cNvPr>
          <p:cNvSpPr/>
          <p:nvPr>
            <p:custDataLst>
              <p:tags r:id="rId1"/>
            </p:custDataLst>
          </p:nvPr>
        </p:nvSpPr>
        <p:spPr>
          <a:xfrm>
            <a:off x="6456040" y="1783235"/>
            <a:ext cx="5733603" cy="4016387"/>
          </a:xfrm>
          <a:custGeom>
            <a:avLst/>
            <a:gdLst>
              <a:gd name="connsiteX0" fmla="*/ 5521490 w 8953651"/>
              <a:gd name="connsiteY0" fmla="*/ 0 h 4016387"/>
              <a:gd name="connsiteX1" fmla="*/ 7826544 w 8953651"/>
              <a:gd name="connsiteY1" fmla="*/ 0 h 4016387"/>
              <a:gd name="connsiteX2" fmla="*/ 8953651 w 8953651"/>
              <a:gd name="connsiteY2" fmla="*/ 2006599 h 4016387"/>
              <a:gd name="connsiteX3" fmla="*/ 7826544 w 8953651"/>
              <a:gd name="connsiteY3" fmla="*/ 4013198 h 4016387"/>
              <a:gd name="connsiteX4" fmla="*/ 7295311 w 8953651"/>
              <a:gd name="connsiteY4" fmla="*/ 4013198 h 4016387"/>
              <a:gd name="connsiteX5" fmla="*/ 7295311 w 8953651"/>
              <a:gd name="connsiteY5" fmla="*/ 4016387 h 4016387"/>
              <a:gd name="connsiteX6" fmla="*/ 0 w 8953651"/>
              <a:gd name="connsiteY6" fmla="*/ 4016387 h 4016387"/>
              <a:gd name="connsiteX7" fmla="*/ 0 w 8953651"/>
              <a:gd name="connsiteY7" fmla="*/ 3353 h 4016387"/>
              <a:gd name="connsiteX8" fmla="*/ 5519607 w 8953651"/>
              <a:gd name="connsiteY8" fmla="*/ 3353 h 4016387"/>
              <a:gd name="connsiteX0" fmla="*/ 5521490 w 7826544"/>
              <a:gd name="connsiteY0" fmla="*/ 0 h 4016387"/>
              <a:gd name="connsiteX1" fmla="*/ 7826544 w 7826544"/>
              <a:gd name="connsiteY1" fmla="*/ 0 h 4016387"/>
              <a:gd name="connsiteX2" fmla="*/ 7826544 w 7826544"/>
              <a:gd name="connsiteY2" fmla="*/ 4013198 h 4016387"/>
              <a:gd name="connsiteX3" fmla="*/ 7295311 w 7826544"/>
              <a:gd name="connsiteY3" fmla="*/ 4013198 h 4016387"/>
              <a:gd name="connsiteX4" fmla="*/ 7295311 w 7826544"/>
              <a:gd name="connsiteY4" fmla="*/ 4016387 h 4016387"/>
              <a:gd name="connsiteX5" fmla="*/ 0 w 7826544"/>
              <a:gd name="connsiteY5" fmla="*/ 4016387 h 4016387"/>
              <a:gd name="connsiteX6" fmla="*/ 0 w 7826544"/>
              <a:gd name="connsiteY6" fmla="*/ 3353 h 4016387"/>
              <a:gd name="connsiteX7" fmla="*/ 5519607 w 7826544"/>
              <a:gd name="connsiteY7" fmla="*/ 3353 h 4016387"/>
              <a:gd name="connsiteX8" fmla="*/ 5521490 w 7826544"/>
              <a:gd name="connsiteY8" fmla="*/ 0 h 4016387"/>
              <a:gd name="connsiteX0" fmla="*/ 5521490 w 7826544"/>
              <a:gd name="connsiteY0" fmla="*/ 0 h 4016387"/>
              <a:gd name="connsiteX1" fmla="*/ 7826544 w 7826544"/>
              <a:gd name="connsiteY1" fmla="*/ 0 h 4016387"/>
              <a:gd name="connsiteX2" fmla="*/ 7826544 w 7826544"/>
              <a:gd name="connsiteY2" fmla="*/ 4013198 h 4016387"/>
              <a:gd name="connsiteX3" fmla="*/ 7295311 w 7826544"/>
              <a:gd name="connsiteY3" fmla="*/ 4013198 h 4016387"/>
              <a:gd name="connsiteX4" fmla="*/ 0 w 7826544"/>
              <a:gd name="connsiteY4" fmla="*/ 4016387 h 4016387"/>
              <a:gd name="connsiteX5" fmla="*/ 0 w 7826544"/>
              <a:gd name="connsiteY5" fmla="*/ 3353 h 4016387"/>
              <a:gd name="connsiteX6" fmla="*/ 5519607 w 7826544"/>
              <a:gd name="connsiteY6" fmla="*/ 3353 h 4016387"/>
              <a:gd name="connsiteX7" fmla="*/ 5521490 w 7826544"/>
              <a:gd name="connsiteY7" fmla="*/ 0 h 4016387"/>
              <a:gd name="connsiteX0" fmla="*/ 5521490 w 7826544"/>
              <a:gd name="connsiteY0" fmla="*/ 0 h 4016387"/>
              <a:gd name="connsiteX1" fmla="*/ 7826544 w 7826544"/>
              <a:gd name="connsiteY1" fmla="*/ 0 h 4016387"/>
              <a:gd name="connsiteX2" fmla="*/ 7826544 w 7826544"/>
              <a:gd name="connsiteY2" fmla="*/ 4013198 h 4016387"/>
              <a:gd name="connsiteX3" fmla="*/ 0 w 7826544"/>
              <a:gd name="connsiteY3" fmla="*/ 4016387 h 4016387"/>
              <a:gd name="connsiteX4" fmla="*/ 0 w 7826544"/>
              <a:gd name="connsiteY4" fmla="*/ 3353 h 4016387"/>
              <a:gd name="connsiteX5" fmla="*/ 5519607 w 7826544"/>
              <a:gd name="connsiteY5" fmla="*/ 3353 h 4016387"/>
              <a:gd name="connsiteX6" fmla="*/ 5521490 w 7826544"/>
              <a:gd name="connsiteY6" fmla="*/ 0 h 401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6544" h="4016387">
                <a:moveTo>
                  <a:pt x="5521490" y="0"/>
                </a:moveTo>
                <a:lnTo>
                  <a:pt x="7826544" y="0"/>
                </a:lnTo>
                <a:lnTo>
                  <a:pt x="7826544" y="4013198"/>
                </a:lnTo>
                <a:lnTo>
                  <a:pt x="0" y="4016387"/>
                </a:lnTo>
                <a:lnTo>
                  <a:pt x="0" y="3353"/>
                </a:lnTo>
                <a:lnTo>
                  <a:pt x="5519607" y="3353"/>
                </a:lnTo>
                <a:lnTo>
                  <a:pt x="5521490" y="0"/>
                </a:lnTo>
                <a:close/>
              </a:path>
            </a:pathLst>
          </a:custGeom>
          <a:blipFill dpi="0" rotWithShape="1">
            <a:blip r:embed="rId13" cstate="email">
              <a:extLst>
                <a:ext uri="{28A0092B-C50C-407E-A947-70E740481C1C}">
                  <a14:useLocalDpi xmlns:a14="http://schemas.microsoft.com/office/drawing/2010/main"/>
                </a:ext>
              </a:extLst>
            </a:blip>
            <a:srcRect/>
            <a:tile tx="1092200" ty="0" sx="16000" sy="16000" flip="none" algn="r"/>
          </a:blipFill>
          <a:ln>
            <a:noFill/>
          </a:ln>
        </p:spPr>
        <p:txBody>
          <a:bodyPr wrap="square" lIns="0" tIns="0" rIns="0" bIns="0" rtlCol="0">
            <a:noAutofit/>
          </a:bodyPr>
          <a:lstStyle/>
          <a:p>
            <a:endParaRPr>
              <a:latin typeface="Arial" panose="020B0604020202020204" pitchFamily="34" charset="0"/>
              <a:ea typeface="微软雅黑" panose="020B0503020204020204" charset="-122"/>
              <a:cs typeface="Arial" panose="020B0604020202020204" pitchFamily="34" charset="0"/>
            </a:endParaRPr>
          </a:p>
        </p:txBody>
      </p:sp>
      <p:sp>
        <p:nvSpPr>
          <p:cNvPr id="13" name="任意多边形: 形状 17">
            <a:extLst>
              <a:ext uri="{FF2B5EF4-FFF2-40B4-BE49-F238E27FC236}">
                <a16:creationId xmlns:a16="http://schemas.microsoft.com/office/drawing/2014/main" id="{F2BD33F0-90D9-F74D-7874-76F769D8EA26}"/>
              </a:ext>
            </a:extLst>
          </p:cNvPr>
          <p:cNvSpPr/>
          <p:nvPr>
            <p:custDataLst>
              <p:tags r:id="rId2"/>
            </p:custDataLst>
          </p:nvPr>
        </p:nvSpPr>
        <p:spPr>
          <a:xfrm>
            <a:off x="0" y="1783235"/>
            <a:ext cx="7536160" cy="4016387"/>
          </a:xfrm>
          <a:custGeom>
            <a:avLst/>
            <a:gdLst>
              <a:gd name="connsiteX0" fmla="*/ 5521490 w 8953651"/>
              <a:gd name="connsiteY0" fmla="*/ 0 h 4016387"/>
              <a:gd name="connsiteX1" fmla="*/ 7826544 w 8953651"/>
              <a:gd name="connsiteY1" fmla="*/ 0 h 4016387"/>
              <a:gd name="connsiteX2" fmla="*/ 8953651 w 8953651"/>
              <a:gd name="connsiteY2" fmla="*/ 2006599 h 4016387"/>
              <a:gd name="connsiteX3" fmla="*/ 7826544 w 8953651"/>
              <a:gd name="connsiteY3" fmla="*/ 4013198 h 4016387"/>
              <a:gd name="connsiteX4" fmla="*/ 7295311 w 8953651"/>
              <a:gd name="connsiteY4" fmla="*/ 4013198 h 4016387"/>
              <a:gd name="connsiteX5" fmla="*/ 7295311 w 8953651"/>
              <a:gd name="connsiteY5" fmla="*/ 4016387 h 4016387"/>
              <a:gd name="connsiteX6" fmla="*/ 0 w 8953651"/>
              <a:gd name="connsiteY6" fmla="*/ 4016387 h 4016387"/>
              <a:gd name="connsiteX7" fmla="*/ 0 w 8953651"/>
              <a:gd name="connsiteY7" fmla="*/ 3353 h 4016387"/>
              <a:gd name="connsiteX8" fmla="*/ 5519607 w 8953651"/>
              <a:gd name="connsiteY8" fmla="*/ 3353 h 401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651" h="4016387">
                <a:moveTo>
                  <a:pt x="5521490" y="0"/>
                </a:moveTo>
                <a:lnTo>
                  <a:pt x="7826544" y="0"/>
                </a:lnTo>
                <a:lnTo>
                  <a:pt x="8953651" y="2006599"/>
                </a:lnTo>
                <a:lnTo>
                  <a:pt x="7826544" y="4013198"/>
                </a:lnTo>
                <a:lnTo>
                  <a:pt x="7295311" y="4013198"/>
                </a:lnTo>
                <a:lnTo>
                  <a:pt x="7295311" y="4016387"/>
                </a:lnTo>
                <a:lnTo>
                  <a:pt x="0" y="4016387"/>
                </a:lnTo>
                <a:lnTo>
                  <a:pt x="0" y="3353"/>
                </a:lnTo>
                <a:lnTo>
                  <a:pt x="5519607" y="3353"/>
                </a:lnTo>
                <a:close/>
              </a:path>
            </a:pathLst>
          </a:custGeom>
          <a:solidFill>
            <a:srgbClr val="185FD2"/>
          </a:solidFill>
          <a:ln>
            <a:noFill/>
          </a:ln>
        </p:spPr>
        <p:txBody>
          <a:bodyPr wrap="square" lIns="0" tIns="0" rIns="0" bIns="0" rtlCol="0">
            <a:noAutofit/>
          </a:bodyPr>
          <a:lstStyle/>
          <a:p>
            <a:endParaRPr>
              <a:latin typeface="Arial" panose="020B0604020202020204" pitchFamily="34" charset="0"/>
              <a:ea typeface="微软雅黑" panose="020B0503020204020204" charset="-122"/>
              <a:cs typeface="Arial" panose="020B0604020202020204" pitchFamily="34" charset="0"/>
            </a:endParaRPr>
          </a:p>
        </p:txBody>
      </p:sp>
      <p:sp>
        <p:nvSpPr>
          <p:cNvPr id="14" name="object 7">
            <a:extLst>
              <a:ext uri="{FF2B5EF4-FFF2-40B4-BE49-F238E27FC236}">
                <a16:creationId xmlns:a16="http://schemas.microsoft.com/office/drawing/2014/main" id="{494F9EE3-2476-6567-BC88-0AA90D91AED8}"/>
              </a:ext>
            </a:extLst>
          </p:cNvPr>
          <p:cNvSpPr/>
          <p:nvPr>
            <p:custDataLst>
              <p:tags r:id="rId3"/>
            </p:custDataLst>
          </p:nvPr>
        </p:nvSpPr>
        <p:spPr>
          <a:xfrm>
            <a:off x="547688" y="392113"/>
            <a:ext cx="2654300" cy="2659062"/>
          </a:xfrm>
          <a:prstGeom prst="rect">
            <a:avLst/>
          </a:prstGeom>
          <a:noFill/>
          <a:ln w="9525">
            <a:noFill/>
          </a:ln>
        </p:spPr>
        <p:txBody>
          <a:bodyPr wrap="square" lIns="0" tIns="0" rIns="0" bIns="0"/>
          <a:lstStyle/>
          <a:p>
            <a:pPr>
              <a:lnSpc>
                <a:spcPts val="8925"/>
              </a:lnSpc>
            </a:pPr>
            <a:endParaRPr lang="en-US" altLang="zh-CN" sz="8000" b="1" dirty="0">
              <a:solidFill>
                <a:srgbClr val="1960D3"/>
              </a:solidFill>
              <a:latin typeface="Arial" panose="020B0604020202020204" pitchFamily="34" charset="0"/>
              <a:cs typeface="Arial" panose="020B0604020202020204" pitchFamily="34" charset="0"/>
            </a:endParaRPr>
          </a:p>
        </p:txBody>
      </p:sp>
      <p:sp>
        <p:nvSpPr>
          <p:cNvPr id="15" name="object 8">
            <a:extLst>
              <a:ext uri="{FF2B5EF4-FFF2-40B4-BE49-F238E27FC236}">
                <a16:creationId xmlns:a16="http://schemas.microsoft.com/office/drawing/2014/main" id="{89136BB4-6EA3-A354-3DBA-69EE7C311894}"/>
              </a:ext>
            </a:extLst>
          </p:cNvPr>
          <p:cNvSpPr/>
          <p:nvPr>
            <p:custDataLst>
              <p:tags r:id="rId4"/>
            </p:custDataLst>
          </p:nvPr>
        </p:nvSpPr>
        <p:spPr>
          <a:xfrm>
            <a:off x="634008" y="886237"/>
            <a:ext cx="7694240" cy="1003300"/>
          </a:xfrm>
          <a:prstGeom prst="rect">
            <a:avLst/>
          </a:prstGeom>
          <a:noFill/>
          <a:ln w="9525">
            <a:noFill/>
          </a:ln>
        </p:spPr>
        <p:txBody>
          <a:bodyPr wrap="square" lIns="0" tIns="0" rIns="0" bIns="0"/>
          <a:lstStyle/>
          <a:p>
            <a:pPr>
              <a:lnSpc>
                <a:spcPts val="3690"/>
              </a:lnSpc>
            </a:pPr>
            <a:r>
              <a:rPr lang="en-US" altLang="zh-CN" sz="2800" b="1" dirty="0">
                <a:solidFill>
                  <a:srgbClr val="1960D3"/>
                </a:solidFill>
                <a:latin typeface="Arial" panose="020B0604020202020204" pitchFamily="34" charset="0"/>
                <a:ea typeface="微软雅黑" panose="020B0503020204020204" pitchFamily="34" charset="-122"/>
                <a:cs typeface="Arial" panose="020B0604020202020204" pitchFamily="34" charset="0"/>
              </a:rPr>
              <a:t>ETO Free</a:t>
            </a:r>
            <a:endParaRPr lang="zh-CN" altLang="en-US" sz="2800" b="1" dirty="0">
              <a:solidFill>
                <a:srgbClr val="1960D3"/>
              </a:solidFill>
              <a:latin typeface="Arial" panose="020B0604020202020204" pitchFamily="34" charset="0"/>
              <a:ea typeface="微软雅黑" panose="020B0503020204020204" pitchFamily="34" charset="-122"/>
              <a:cs typeface="Arial" panose="020B0604020202020204" pitchFamily="34" charset="0"/>
            </a:endParaRPr>
          </a:p>
          <a:p>
            <a:pPr>
              <a:lnSpc>
                <a:spcPts val="3690"/>
              </a:lnSpc>
            </a:pPr>
            <a:endParaRPr lang="zh-CN" altLang="en-US" sz="2800" b="1" dirty="0">
              <a:solidFill>
                <a:srgbClr val="1960D3"/>
              </a:solidFill>
              <a:latin typeface="Arial" panose="020B0604020202020204" pitchFamily="34" charset="0"/>
              <a:ea typeface="微软雅黑" panose="020B0503020204020204" charset="-122"/>
              <a:cs typeface="Arial" panose="020B0604020202020204" pitchFamily="34" charset="0"/>
            </a:endParaRPr>
          </a:p>
        </p:txBody>
      </p:sp>
      <p:grpSp>
        <p:nvGrpSpPr>
          <p:cNvPr id="16" name="组合 15">
            <a:extLst>
              <a:ext uri="{FF2B5EF4-FFF2-40B4-BE49-F238E27FC236}">
                <a16:creationId xmlns:a16="http://schemas.microsoft.com/office/drawing/2014/main" id="{90F87BA2-A59A-2D35-1260-A28E6048F04D}"/>
              </a:ext>
            </a:extLst>
          </p:cNvPr>
          <p:cNvGrpSpPr/>
          <p:nvPr/>
        </p:nvGrpSpPr>
        <p:grpSpPr>
          <a:xfrm>
            <a:off x="684062" y="2512261"/>
            <a:ext cx="6147691" cy="2384633"/>
            <a:chOff x="684062" y="2618699"/>
            <a:chExt cx="6147691" cy="2384633"/>
          </a:xfrm>
        </p:grpSpPr>
        <p:sp>
          <p:nvSpPr>
            <p:cNvPr id="17" name="object 15">
              <a:extLst>
                <a:ext uri="{FF2B5EF4-FFF2-40B4-BE49-F238E27FC236}">
                  <a16:creationId xmlns:a16="http://schemas.microsoft.com/office/drawing/2014/main" id="{5A57E083-3E9E-9D0F-669E-8E9F4B9B6C59}"/>
                </a:ext>
              </a:extLst>
            </p:cNvPr>
            <p:cNvSpPr txBox="1"/>
            <p:nvPr>
              <p:custDataLst>
                <p:tags r:id="rId5"/>
              </p:custDataLst>
            </p:nvPr>
          </p:nvSpPr>
          <p:spPr>
            <a:xfrm>
              <a:off x="1663256" y="2634511"/>
              <a:ext cx="5168497" cy="623697"/>
            </a:xfrm>
            <a:prstGeom prst="rect">
              <a:avLst/>
            </a:prstGeom>
          </p:spPr>
          <p:txBody>
            <a:bodyPr vert="horz" wrap="square" lIns="0" tIns="17145" rIns="0" bIns="0" rtlCol="0" anchor="ctr">
              <a:spAutoFit/>
            </a:bodyPr>
            <a:lstStyle/>
            <a:p>
              <a:pPr>
                <a:lnSpc>
                  <a:spcPct val="150000"/>
                </a:lnSpc>
              </a:pPr>
              <a:r>
                <a:rPr lang="en-US" altLang="zh-CN" sz="1400" dirty="0">
                  <a:solidFill>
                    <a:schemeClr val="bg1"/>
                  </a:solidFill>
                  <a:latin typeface="Arial" panose="020B0604020202020204" pitchFamily="34" charset="0"/>
                  <a:cs typeface="Arial" panose="020B0604020202020204" pitchFamily="34" charset="0"/>
                </a:rPr>
                <a:t>The European Agency for the Evaluation of Medicinal Products Evaluation of Medicines for Human Use </a:t>
              </a:r>
            </a:p>
          </p:txBody>
        </p:sp>
        <p:sp>
          <p:nvSpPr>
            <p:cNvPr id="18" name="object 16">
              <a:extLst>
                <a:ext uri="{FF2B5EF4-FFF2-40B4-BE49-F238E27FC236}">
                  <a16:creationId xmlns:a16="http://schemas.microsoft.com/office/drawing/2014/main" id="{04AF8635-7A66-6E8B-8B66-119A8EEC104D}"/>
                </a:ext>
              </a:extLst>
            </p:cNvPr>
            <p:cNvSpPr txBox="1"/>
            <p:nvPr>
              <p:custDataLst>
                <p:tags r:id="rId6"/>
              </p:custDataLst>
            </p:nvPr>
          </p:nvSpPr>
          <p:spPr>
            <a:xfrm>
              <a:off x="1663256" y="4054611"/>
              <a:ext cx="5168497" cy="948721"/>
            </a:xfrm>
            <a:prstGeom prst="rect">
              <a:avLst/>
            </a:prstGeom>
          </p:spPr>
          <p:txBody>
            <a:bodyPr vert="horz" wrap="square" lIns="0" tIns="17145" rIns="0" bIns="0" rtlCol="0" anchor="ctr">
              <a:spAutoFit/>
            </a:bodyPr>
            <a:lstStyle/>
            <a:p>
              <a:pPr>
                <a:lnSpc>
                  <a:spcPct val="150000"/>
                </a:lnSpc>
              </a:pPr>
              <a:r>
                <a:rPr lang="en-US" altLang="zh-CN" sz="1400" b="0" i="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Our Full-automatic production lines in sterile environment</a:t>
              </a:r>
            </a:p>
            <a:p>
              <a:pPr>
                <a:lnSpc>
                  <a:spcPct val="150000"/>
                </a:lnSpc>
              </a:pPr>
              <a:r>
                <a:rPr lang="en-US" altLang="zh-CN" sz="1400" b="0" i="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with high quality sourced raw materials and superior process control enables ETO free</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9" name="组合 18">
              <a:extLst>
                <a:ext uri="{FF2B5EF4-FFF2-40B4-BE49-F238E27FC236}">
                  <a16:creationId xmlns:a16="http://schemas.microsoft.com/office/drawing/2014/main" id="{65B5CD9F-410C-4F4C-7570-2DB7DAF50BC9}"/>
                </a:ext>
              </a:extLst>
            </p:cNvPr>
            <p:cNvGrpSpPr/>
            <p:nvPr/>
          </p:nvGrpSpPr>
          <p:grpSpPr>
            <a:xfrm>
              <a:off x="684062" y="2618699"/>
              <a:ext cx="655955" cy="655320"/>
              <a:chOff x="5339715" y="3458210"/>
              <a:chExt cx="655955" cy="655320"/>
            </a:xfrm>
          </p:grpSpPr>
          <p:sp>
            <p:nvSpPr>
              <p:cNvPr id="23" name="椭圆 22">
                <a:extLst>
                  <a:ext uri="{FF2B5EF4-FFF2-40B4-BE49-F238E27FC236}">
                    <a16:creationId xmlns:a16="http://schemas.microsoft.com/office/drawing/2014/main" id="{D7D2296A-3A1E-17C8-0455-B6B7AA9479DC}"/>
                  </a:ext>
                </a:extLst>
              </p:cNvPr>
              <p:cNvSpPr>
                <a:spLocks noChangeAspect="1"/>
              </p:cNvSpPr>
              <p:nvPr>
                <p:custDataLst>
                  <p:tags r:id="rId9"/>
                </p:custDataLst>
              </p:nvPr>
            </p:nvSpPr>
            <p:spPr>
              <a:xfrm>
                <a:off x="5339715" y="3458210"/>
                <a:ext cx="655955" cy="655320"/>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latin typeface="Arial" panose="020B0604020202020204" pitchFamily="34" charset="0"/>
                  <a:cs typeface="Arial" panose="020B0604020202020204" pitchFamily="34" charset="0"/>
                </a:endParaRPr>
              </a:p>
            </p:txBody>
          </p:sp>
          <p:pic>
            <p:nvPicPr>
              <p:cNvPr id="24" name="图片 23">
                <a:extLst>
                  <a:ext uri="{FF2B5EF4-FFF2-40B4-BE49-F238E27FC236}">
                    <a16:creationId xmlns:a16="http://schemas.microsoft.com/office/drawing/2014/main" id="{3334CD74-E31B-431F-154C-611BE04C061F}"/>
                  </a:ext>
                </a:extLst>
              </p:cNvPr>
              <p:cNvPicPr>
                <a:picLocks noChangeAspect="1"/>
              </p:cNvPicPr>
              <p:nvPr>
                <p:custDataLst>
                  <p:tags r:id="rId10"/>
                </p:custDataLst>
              </p:nvPr>
            </p:nvPicPr>
            <p:blipFill rotWithShape="1">
              <a:blip r:embed="rId14" cstate="email">
                <a:extLst>
                  <a:ext uri="{28A0092B-C50C-407E-A947-70E740481C1C}">
                    <a14:useLocalDpi xmlns:a14="http://schemas.microsoft.com/office/drawing/2010/main"/>
                  </a:ext>
                </a:extLst>
              </a:blip>
              <a:srcRect/>
              <a:stretch>
                <a:fillRect/>
              </a:stretch>
            </p:blipFill>
            <p:spPr>
              <a:xfrm>
                <a:off x="5379085" y="3557905"/>
                <a:ext cx="516890" cy="456565"/>
              </a:xfrm>
              <a:prstGeom prst="rect">
                <a:avLst/>
              </a:prstGeom>
            </p:spPr>
          </p:pic>
        </p:grpSp>
        <p:grpSp>
          <p:nvGrpSpPr>
            <p:cNvPr id="20" name="组合 19">
              <a:extLst>
                <a:ext uri="{FF2B5EF4-FFF2-40B4-BE49-F238E27FC236}">
                  <a16:creationId xmlns:a16="http://schemas.microsoft.com/office/drawing/2014/main" id="{7C42BCB9-FA8C-0BC7-2CA5-AD31ECD895E4}"/>
                </a:ext>
              </a:extLst>
            </p:cNvPr>
            <p:cNvGrpSpPr/>
            <p:nvPr/>
          </p:nvGrpSpPr>
          <p:grpSpPr>
            <a:xfrm>
              <a:off x="684062" y="4241963"/>
              <a:ext cx="655955" cy="655320"/>
              <a:chOff x="5187950" y="5445910"/>
              <a:chExt cx="655955" cy="655320"/>
            </a:xfrm>
          </p:grpSpPr>
          <p:sp>
            <p:nvSpPr>
              <p:cNvPr id="21" name="椭圆 20">
                <a:extLst>
                  <a:ext uri="{FF2B5EF4-FFF2-40B4-BE49-F238E27FC236}">
                    <a16:creationId xmlns:a16="http://schemas.microsoft.com/office/drawing/2014/main" id="{E624EB81-46AB-330F-2788-B82129CBB160}"/>
                  </a:ext>
                </a:extLst>
              </p:cNvPr>
              <p:cNvSpPr>
                <a:spLocks noChangeAspect="1"/>
              </p:cNvSpPr>
              <p:nvPr>
                <p:custDataLst>
                  <p:tags r:id="rId7"/>
                </p:custDataLst>
              </p:nvPr>
            </p:nvSpPr>
            <p:spPr>
              <a:xfrm>
                <a:off x="5187950" y="5445910"/>
                <a:ext cx="655955" cy="655320"/>
              </a:xfrm>
              <a:prstGeom prst="ellipse">
                <a:avLst/>
              </a:prstGeom>
              <a:solidFill>
                <a:srgbClr val="00CEB1"/>
              </a:solidFill>
              <a:ln w="57150">
                <a:solidFill>
                  <a:schemeClr val="bg1"/>
                </a:solidFill>
              </a:ln>
              <a:effectLst>
                <a:glow rad="52263">
                  <a:schemeClr val="bg1">
                    <a:lumMod val="95000"/>
                    <a:alpha val="8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1957DD"/>
                  </a:solidFill>
                  <a:latin typeface="Arial" panose="020B0604020202020204" pitchFamily="34" charset="0"/>
                  <a:cs typeface="Arial" panose="020B0604020202020204" pitchFamily="34" charset="0"/>
                </a:endParaRPr>
              </a:p>
            </p:txBody>
          </p:sp>
          <p:pic>
            <p:nvPicPr>
              <p:cNvPr id="22" name="图形 21" descr="仓库 纯色填充">
                <a:extLst>
                  <a:ext uri="{FF2B5EF4-FFF2-40B4-BE49-F238E27FC236}">
                    <a16:creationId xmlns:a16="http://schemas.microsoft.com/office/drawing/2014/main" id="{0404A02C-34A7-2C03-6A60-A5D6C1965D11}"/>
                  </a:ext>
                </a:extLst>
              </p:cNvPr>
              <p:cNvPicPr>
                <a:picLocks noChangeAspect="1"/>
              </p:cNvPicPr>
              <p:nvPr>
                <p:custDataLst>
                  <p:tags r:id="rId8"/>
                </p:custDataLst>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286375" y="5544970"/>
                <a:ext cx="457200" cy="457200"/>
              </a:xfrm>
              <a:prstGeom prst="rect">
                <a:avLst/>
              </a:prstGeom>
            </p:spPr>
          </p:pic>
        </p:grpSp>
      </p:grpSp>
      <p:grpSp>
        <p:nvGrpSpPr>
          <p:cNvPr id="25" name="组合 24">
            <a:extLst>
              <a:ext uri="{FF2B5EF4-FFF2-40B4-BE49-F238E27FC236}">
                <a16:creationId xmlns:a16="http://schemas.microsoft.com/office/drawing/2014/main" id="{5EA84470-61B2-D20F-248E-C346834B1AA7}"/>
              </a:ext>
            </a:extLst>
          </p:cNvPr>
          <p:cNvGrpSpPr/>
          <p:nvPr/>
        </p:nvGrpSpPr>
        <p:grpSpPr>
          <a:xfrm>
            <a:off x="6456040" y="2727321"/>
            <a:ext cx="2128215" cy="2128215"/>
            <a:chOff x="6368101" y="2725131"/>
            <a:chExt cx="2128215" cy="2128215"/>
          </a:xfrm>
        </p:grpSpPr>
        <p:sp>
          <p:nvSpPr>
            <p:cNvPr id="26" name="椭圆 25">
              <a:extLst>
                <a:ext uri="{FF2B5EF4-FFF2-40B4-BE49-F238E27FC236}">
                  <a16:creationId xmlns:a16="http://schemas.microsoft.com/office/drawing/2014/main" id="{54CACC79-7E09-BE8A-E5DE-4B092F43AACB}"/>
                </a:ext>
              </a:extLst>
            </p:cNvPr>
            <p:cNvSpPr/>
            <p:nvPr/>
          </p:nvSpPr>
          <p:spPr>
            <a:xfrm>
              <a:off x="6368101" y="2725131"/>
              <a:ext cx="2128215" cy="2128215"/>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27" name="image1.png">
              <a:extLst>
                <a:ext uri="{FF2B5EF4-FFF2-40B4-BE49-F238E27FC236}">
                  <a16:creationId xmlns:a16="http://schemas.microsoft.com/office/drawing/2014/main" id="{35DCF4C9-4106-468A-8338-DDC093A9A18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87106" y="3222808"/>
              <a:ext cx="1318312" cy="412384"/>
            </a:xfrm>
            <a:prstGeom prst="rect">
              <a:avLst/>
            </a:prstGeom>
            <a:ln>
              <a:noFill/>
            </a:ln>
          </p:spPr>
        </p:pic>
        <p:sp>
          <p:nvSpPr>
            <p:cNvPr id="28" name="Title 1">
              <a:extLst>
                <a:ext uri="{FF2B5EF4-FFF2-40B4-BE49-F238E27FC236}">
                  <a16:creationId xmlns:a16="http://schemas.microsoft.com/office/drawing/2014/main" id="{D505BE27-EE47-94E3-CE4B-8A9502A755CA}"/>
                </a:ext>
              </a:extLst>
            </p:cNvPr>
            <p:cNvSpPr txBox="1">
              <a:spLocks/>
            </p:cNvSpPr>
            <p:nvPr/>
          </p:nvSpPr>
          <p:spPr>
            <a:xfrm>
              <a:off x="6529065" y="3797809"/>
              <a:ext cx="1806290" cy="709121"/>
            </a:xfrm>
            <a:prstGeom prst="rect">
              <a:avLst/>
            </a:prstGeom>
            <a:noFill/>
            <a:ln w="9525">
              <a:noFill/>
            </a:ln>
          </p:spPr>
          <p:txBody>
            <a:bodyPr wrap="square" lIns="0" tIns="0" rIns="0" bIns="0">
              <a:noAutofit/>
            </a:bodyPr>
            <a:lstStyle>
              <a:lvl1pPr lvl="0">
                <a:buNone/>
                <a:defRPr kern="1200"/>
              </a:lvl1pPr>
            </a:lstStyle>
            <a:p>
              <a:pPr algn="ctr" defTabSz="825500" rtl="0" fontAlgn="auto">
                <a:lnSpc>
                  <a:spcPct val="150000"/>
                </a:lnSpc>
                <a:spcBef>
                  <a:spcPts val="0"/>
                </a:spcBef>
                <a:spcAft>
                  <a:spcPts val="0"/>
                </a:spcAft>
                <a:buSzTx/>
                <a:buFont typeface="Arial" panose="020B0604020202020204" pitchFamily="34" charset="0"/>
                <a:buNone/>
                <a:defRPr/>
              </a:pPr>
              <a:r>
                <a:rPr lang="zh-CN" altLang="en-US" sz="1000" dirty="0">
                  <a:latin typeface="Arial" panose="020B0604020202020204" pitchFamily="34" charset="0"/>
                  <a:ea typeface="微软雅黑" panose="020B0503020204020204" pitchFamily="34" charset="-122"/>
                  <a:cs typeface="Arial" panose="020B0604020202020204" pitchFamily="34" charset="0"/>
                </a:rPr>
                <a:t> </a:t>
              </a:r>
              <a:r>
                <a:rPr lang="en-US" altLang="zh-CN" sz="1000" dirty="0">
                  <a:latin typeface="Arial" panose="020B0604020202020204" pitchFamily="34" charset="0"/>
                  <a:ea typeface="微软雅黑" panose="020B0503020204020204" pitchFamily="34" charset="-122"/>
                  <a:cs typeface="Arial" panose="020B0604020202020204" pitchFamily="34" charset="0"/>
                </a:rPr>
                <a:t>EU Regulation: </a:t>
              </a:r>
              <a:br>
                <a:rPr lang="en-US" altLang="zh-CN" sz="1000" dirty="0">
                  <a:latin typeface="Arial" panose="020B0604020202020204" pitchFamily="34" charset="0"/>
                  <a:ea typeface="微软雅黑" panose="020B0503020204020204" charset="-122"/>
                  <a:cs typeface="Arial" panose="020B0604020202020204" pitchFamily="34" charset="0"/>
                </a:rPr>
              </a:br>
              <a:r>
                <a:rPr kumimoji="0" lang="en-US" altLang="zh-CN" sz="10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Ethylene oxide: 0.01PPM</a:t>
              </a:r>
              <a:endParaRPr lang="en-US" sz="1000" dirty="0">
                <a:latin typeface="Arial" panose="020B0604020202020204" pitchFamily="34" charset="0"/>
                <a:ea typeface="微软雅黑" panose="020B0503020204020204" charset="-122"/>
                <a:cs typeface="Arial" panose="020B0604020202020204" pitchFamily="34" charset="0"/>
              </a:endParaRPr>
            </a:p>
          </p:txBody>
        </p:sp>
        <p:sp>
          <p:nvSpPr>
            <p:cNvPr id="29" name="椭圆 28">
              <a:extLst>
                <a:ext uri="{FF2B5EF4-FFF2-40B4-BE49-F238E27FC236}">
                  <a16:creationId xmlns:a16="http://schemas.microsoft.com/office/drawing/2014/main" id="{E9DB64C6-29D2-797C-8629-8C55AD9B803A}"/>
                </a:ext>
              </a:extLst>
            </p:cNvPr>
            <p:cNvSpPr/>
            <p:nvPr/>
          </p:nvSpPr>
          <p:spPr>
            <a:xfrm>
              <a:off x="6465773" y="2822803"/>
              <a:ext cx="1932870" cy="1932870"/>
            </a:xfrm>
            <a:prstGeom prst="ellipse">
              <a:avLst/>
            </a:prstGeom>
            <a:noFill/>
            <a:ln w="57150">
              <a:solidFill>
                <a:srgbClr val="196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990056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片包含 室内, 病房, 充满, 船&#10;&#10;描述已自动生成">
            <a:extLst>
              <a:ext uri="{FF2B5EF4-FFF2-40B4-BE49-F238E27FC236}">
                <a16:creationId xmlns:a16="http://schemas.microsoft.com/office/drawing/2014/main" id="{3BDC34D6-9915-76E3-6D65-D5C6CEF96014}"/>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43189" y="3381450"/>
            <a:ext cx="3165810" cy="2755325"/>
          </a:xfrm>
          <a:prstGeom prst="hexagon">
            <a:avLst>
              <a:gd name="adj" fmla="val 28556"/>
              <a:gd name="vf" fmla="val 115470"/>
            </a:avLst>
          </a:prstGeom>
        </p:spPr>
      </p:pic>
      <p:pic>
        <p:nvPicPr>
          <p:cNvPr id="30" name="图片 29" descr="飞机场里停放着许多车&#10;&#10;中度可信度描述已自动生成">
            <a:extLst>
              <a:ext uri="{FF2B5EF4-FFF2-40B4-BE49-F238E27FC236}">
                <a16:creationId xmlns:a16="http://schemas.microsoft.com/office/drawing/2014/main" id="{C8828F72-F6F4-0893-1A9C-2BF49F6BF60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57328" y="1809089"/>
            <a:ext cx="3323124" cy="2768535"/>
          </a:xfrm>
          <a:prstGeom prst="hexagon">
            <a:avLst>
              <a:gd name="adj" fmla="val 30727"/>
              <a:gd name="vf" fmla="val 115470"/>
            </a:avLst>
          </a:prstGeom>
        </p:spPr>
      </p:pic>
      <p:pic>
        <p:nvPicPr>
          <p:cNvPr id="26" name="图片 25" descr="图片包含 室内, 建筑, 飞机, 桌子&#10;&#10;描述已自动生成">
            <a:extLst>
              <a:ext uri="{FF2B5EF4-FFF2-40B4-BE49-F238E27FC236}">
                <a16:creationId xmlns:a16="http://schemas.microsoft.com/office/drawing/2014/main" id="{546CE9C8-61CE-3250-ADB7-33F64A6BE9A8}"/>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74865" y="1778459"/>
            <a:ext cx="3229044" cy="2777163"/>
          </a:xfrm>
          <a:prstGeom prst="hexagon">
            <a:avLst>
              <a:gd name="adj" fmla="val 27744"/>
              <a:gd name="vf" fmla="val 115470"/>
            </a:avLst>
          </a:prstGeom>
        </p:spPr>
      </p:pic>
      <p:pic>
        <p:nvPicPr>
          <p:cNvPr id="24" name="图片 23" descr="电脑主机&#10;&#10;低可信度描述已自动生成">
            <a:extLst>
              <a:ext uri="{FF2B5EF4-FFF2-40B4-BE49-F238E27FC236}">
                <a16:creationId xmlns:a16="http://schemas.microsoft.com/office/drawing/2014/main" id="{823063EF-AC97-4FD5-3A42-25612E1BB76A}"/>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299004" y="3348037"/>
            <a:ext cx="3157036" cy="2802421"/>
          </a:xfrm>
          <a:prstGeom prst="hexagon">
            <a:avLst>
              <a:gd name="adj" fmla="val 29079"/>
              <a:gd name="vf" fmla="val 115470"/>
            </a:avLst>
          </a:prstGeom>
        </p:spPr>
      </p:pic>
      <p:sp>
        <p:nvSpPr>
          <p:cNvPr id="32775" name="object 7"/>
          <p:cNvSpPr/>
          <p:nvPr>
            <p:custDataLst>
              <p:tags r:id="rId1"/>
            </p:custDataLst>
          </p:nvPr>
        </p:nvSpPr>
        <p:spPr>
          <a:xfrm>
            <a:off x="547688" y="392113"/>
            <a:ext cx="2654300" cy="2659062"/>
          </a:xfrm>
          <a:prstGeom prst="rect">
            <a:avLst/>
          </a:prstGeom>
          <a:noFill/>
          <a:ln w="9525">
            <a:noFill/>
          </a:ln>
        </p:spPr>
        <p:txBody>
          <a:bodyPr wrap="square" lIns="0" tIns="0" rIns="0" bIns="0"/>
          <a:lstStyle/>
          <a:p>
            <a:pPr>
              <a:lnSpc>
                <a:spcPts val="8925"/>
              </a:lnSpc>
            </a:pPr>
            <a:endParaRPr lang="en-US" altLang="zh-CN" sz="8000" b="1" dirty="0">
              <a:solidFill>
                <a:srgbClr val="1960D3"/>
              </a:solidFill>
              <a:latin typeface="Arial" panose="020B0604020202020204" pitchFamily="34" charset="0"/>
              <a:cs typeface="Arial" panose="020B0604020202020204" pitchFamily="34" charset="0"/>
            </a:endParaRPr>
          </a:p>
        </p:txBody>
      </p:sp>
      <p:sp>
        <p:nvSpPr>
          <p:cNvPr id="6" name="六边形 4">
            <a:extLst>
              <a:ext uri="{FF2B5EF4-FFF2-40B4-BE49-F238E27FC236}">
                <a16:creationId xmlns:a16="http://schemas.microsoft.com/office/drawing/2014/main" id="{03ABEFAE-DACA-EE1D-67AC-81BFEC5FC43E}"/>
              </a:ext>
            </a:extLst>
          </p:cNvPr>
          <p:cNvSpPr>
            <a:spLocks noChangeAspect="1"/>
          </p:cNvSpPr>
          <p:nvPr/>
        </p:nvSpPr>
        <p:spPr>
          <a:xfrm>
            <a:off x="5880170" y="1778459"/>
            <a:ext cx="3229044" cy="2797026"/>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101600">
            <a:solidFill>
              <a:srgbClr val="00C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六边形 4">
            <a:extLst>
              <a:ext uri="{FF2B5EF4-FFF2-40B4-BE49-F238E27FC236}">
                <a16:creationId xmlns:a16="http://schemas.microsoft.com/office/drawing/2014/main" id="{AD36E8D4-CD6B-8AF0-A6AD-DAC73A0B83C5}"/>
              </a:ext>
            </a:extLst>
          </p:cNvPr>
          <p:cNvSpPr/>
          <p:nvPr/>
        </p:nvSpPr>
        <p:spPr>
          <a:xfrm>
            <a:off x="3263970" y="3353432"/>
            <a:ext cx="3229044" cy="2797026"/>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101600">
            <a:solidFill>
              <a:srgbClr val="196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六边形 4">
            <a:extLst>
              <a:ext uri="{FF2B5EF4-FFF2-40B4-BE49-F238E27FC236}">
                <a16:creationId xmlns:a16="http://schemas.microsoft.com/office/drawing/2014/main" id="{EFEDF97A-C60D-B252-E0E2-C997B55F45DE}"/>
              </a:ext>
            </a:extLst>
          </p:cNvPr>
          <p:cNvSpPr>
            <a:spLocks noChangeAspect="1"/>
          </p:cNvSpPr>
          <p:nvPr/>
        </p:nvSpPr>
        <p:spPr>
          <a:xfrm>
            <a:off x="706716" y="1778459"/>
            <a:ext cx="3229044" cy="2797026"/>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101600">
            <a:solidFill>
              <a:srgbClr val="00C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六边形 4">
            <a:extLst>
              <a:ext uri="{FF2B5EF4-FFF2-40B4-BE49-F238E27FC236}">
                <a16:creationId xmlns:a16="http://schemas.microsoft.com/office/drawing/2014/main" id="{40D3BEFE-6423-C5B4-901D-C2E69B91971B}"/>
              </a:ext>
            </a:extLst>
          </p:cNvPr>
          <p:cNvSpPr/>
          <p:nvPr/>
        </p:nvSpPr>
        <p:spPr>
          <a:xfrm>
            <a:off x="8411572" y="3353432"/>
            <a:ext cx="3229044" cy="2797026"/>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101600">
            <a:solidFill>
              <a:srgbClr val="00C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六边形 4">
            <a:extLst>
              <a:ext uri="{FF2B5EF4-FFF2-40B4-BE49-F238E27FC236}">
                <a16:creationId xmlns:a16="http://schemas.microsoft.com/office/drawing/2014/main" id="{82D3956F-216C-CB86-8103-FBC9A5A4658D}"/>
              </a:ext>
            </a:extLst>
          </p:cNvPr>
          <p:cNvSpPr>
            <a:spLocks noChangeAspect="1"/>
          </p:cNvSpPr>
          <p:nvPr/>
        </p:nvSpPr>
        <p:spPr>
          <a:xfrm>
            <a:off x="774028" y="1846005"/>
            <a:ext cx="3089724" cy="2676345"/>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六边形 4">
            <a:extLst>
              <a:ext uri="{FF2B5EF4-FFF2-40B4-BE49-F238E27FC236}">
                <a16:creationId xmlns:a16="http://schemas.microsoft.com/office/drawing/2014/main" id="{4E510A9F-ACD9-BB6B-662B-92C9154839C6}"/>
              </a:ext>
            </a:extLst>
          </p:cNvPr>
          <p:cNvSpPr>
            <a:spLocks noChangeAspect="1"/>
          </p:cNvSpPr>
          <p:nvPr/>
        </p:nvSpPr>
        <p:spPr>
          <a:xfrm>
            <a:off x="5949830" y="1846005"/>
            <a:ext cx="3089724" cy="2676345"/>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六边形 4">
            <a:extLst>
              <a:ext uri="{FF2B5EF4-FFF2-40B4-BE49-F238E27FC236}">
                <a16:creationId xmlns:a16="http://schemas.microsoft.com/office/drawing/2014/main" id="{7E4652EF-F115-FD96-79C4-D78CD12166C7}"/>
              </a:ext>
            </a:extLst>
          </p:cNvPr>
          <p:cNvSpPr>
            <a:spLocks noChangeAspect="1"/>
          </p:cNvSpPr>
          <p:nvPr/>
        </p:nvSpPr>
        <p:spPr>
          <a:xfrm>
            <a:off x="8481232" y="3407569"/>
            <a:ext cx="3089724" cy="2676345"/>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六边形 4">
            <a:extLst>
              <a:ext uri="{FF2B5EF4-FFF2-40B4-BE49-F238E27FC236}">
                <a16:creationId xmlns:a16="http://schemas.microsoft.com/office/drawing/2014/main" id="{0796F9FD-6C8A-9045-62C7-E6AFE4CF9915}"/>
              </a:ext>
            </a:extLst>
          </p:cNvPr>
          <p:cNvSpPr>
            <a:spLocks noChangeAspect="1"/>
          </p:cNvSpPr>
          <p:nvPr/>
        </p:nvSpPr>
        <p:spPr>
          <a:xfrm>
            <a:off x="3335978" y="3420941"/>
            <a:ext cx="3089724" cy="2676345"/>
          </a:xfrm>
          <a:custGeom>
            <a:avLst/>
            <a:gdLst>
              <a:gd name="connsiteX0" fmla="*/ 0 w 3286072"/>
              <a:gd name="connsiteY0" fmla="*/ 1452969 h 2905938"/>
              <a:gd name="connsiteX1" fmla="*/ 829355 w 3286072"/>
              <a:gd name="connsiteY1" fmla="*/ 1 h 2905938"/>
              <a:gd name="connsiteX2" fmla="*/ 2456717 w 3286072"/>
              <a:gd name="connsiteY2" fmla="*/ 1 h 2905938"/>
              <a:gd name="connsiteX3" fmla="*/ 3286072 w 3286072"/>
              <a:gd name="connsiteY3" fmla="*/ 1452969 h 2905938"/>
              <a:gd name="connsiteX4" fmla="*/ 2456717 w 3286072"/>
              <a:gd name="connsiteY4" fmla="*/ 2905937 h 2905938"/>
              <a:gd name="connsiteX5" fmla="*/ 829355 w 3286072"/>
              <a:gd name="connsiteY5" fmla="*/ 2905937 h 2905938"/>
              <a:gd name="connsiteX6" fmla="*/ 0 w 3286072"/>
              <a:gd name="connsiteY6" fmla="*/ 1452969 h 2905938"/>
              <a:gd name="connsiteX0" fmla="*/ 0 w 3286072"/>
              <a:gd name="connsiteY0" fmla="*/ 1452968 h 2905936"/>
              <a:gd name="connsiteX1" fmla="*/ 755375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829355 w 3286072"/>
              <a:gd name="connsiteY2" fmla="*/ 0 h 2905936"/>
              <a:gd name="connsiteX3" fmla="*/ 946905 w 3286072"/>
              <a:gd name="connsiteY3" fmla="*/ 8089 h 2905936"/>
              <a:gd name="connsiteX4" fmla="*/ 2456717 w 3286072"/>
              <a:gd name="connsiteY4" fmla="*/ 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3286072 w 3286072"/>
              <a:gd name="connsiteY4" fmla="*/ 1452968 h 2905936"/>
              <a:gd name="connsiteX5" fmla="*/ 2456717 w 3286072"/>
              <a:gd name="connsiteY5" fmla="*/ 2905936 h 2905936"/>
              <a:gd name="connsiteX6" fmla="*/ 829355 w 3286072"/>
              <a:gd name="connsiteY6" fmla="*/ 2905936 h 2905936"/>
              <a:gd name="connsiteX7" fmla="*/ 0 w 3286072"/>
              <a:gd name="connsiteY7"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3286072 w 3286072"/>
              <a:gd name="connsiteY5" fmla="*/ 1452968 h 2905936"/>
              <a:gd name="connsiteX6" fmla="*/ 2456717 w 3286072"/>
              <a:gd name="connsiteY6" fmla="*/ 2905936 h 2905936"/>
              <a:gd name="connsiteX7" fmla="*/ 829355 w 3286072"/>
              <a:gd name="connsiteY7" fmla="*/ 2905936 h 2905936"/>
              <a:gd name="connsiteX8" fmla="*/ 0 w 3286072"/>
              <a:gd name="connsiteY8"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456717 w 3286072"/>
              <a:gd name="connsiteY3" fmla="*/ 0 h 2905936"/>
              <a:gd name="connsiteX4" fmla="*/ 2454429 w 3286072"/>
              <a:gd name="connsiteY4" fmla="*/ 191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454429 w 3286072"/>
              <a:gd name="connsiteY5" fmla="*/ 1910 h 2905936"/>
              <a:gd name="connsiteX6" fmla="*/ 2516213 w 3286072"/>
              <a:gd name="connsiteY6" fmla="*/ 119299 h 2905936"/>
              <a:gd name="connsiteX7" fmla="*/ 3286072 w 3286072"/>
              <a:gd name="connsiteY7" fmla="*/ 1452968 h 2905936"/>
              <a:gd name="connsiteX8" fmla="*/ 2456717 w 3286072"/>
              <a:gd name="connsiteY8" fmla="*/ 2905936 h 2905936"/>
              <a:gd name="connsiteX9" fmla="*/ 829355 w 3286072"/>
              <a:gd name="connsiteY9" fmla="*/ 2905936 h 2905936"/>
              <a:gd name="connsiteX10" fmla="*/ 0 w 3286072"/>
              <a:gd name="connsiteY10" fmla="*/ 1452968 h 2905936"/>
              <a:gd name="connsiteX0" fmla="*/ 0 w 3286072"/>
              <a:gd name="connsiteY0" fmla="*/ 1452968 h 2905936"/>
              <a:gd name="connsiteX1" fmla="*/ 749197 w 3286072"/>
              <a:gd name="connsiteY1" fmla="*/ 131656 h 2905936"/>
              <a:gd name="connsiteX2" fmla="*/ 946905 w 3286072"/>
              <a:gd name="connsiteY2" fmla="*/ 8089 h 2905936"/>
              <a:gd name="connsiteX3" fmla="*/ 2281435 w 3286072"/>
              <a:gd name="connsiteY3" fmla="*/ 1910 h 2905936"/>
              <a:gd name="connsiteX4" fmla="*/ 2456717 w 3286072"/>
              <a:gd name="connsiteY4" fmla="*/ 0 h 2905936"/>
              <a:gd name="connsiteX5" fmla="*/ 2516213 w 3286072"/>
              <a:gd name="connsiteY5" fmla="*/ 119299 h 2905936"/>
              <a:gd name="connsiteX6" fmla="*/ 3286072 w 3286072"/>
              <a:gd name="connsiteY6" fmla="*/ 1452968 h 2905936"/>
              <a:gd name="connsiteX7" fmla="*/ 2456717 w 3286072"/>
              <a:gd name="connsiteY7" fmla="*/ 2905936 h 2905936"/>
              <a:gd name="connsiteX8" fmla="*/ 829355 w 3286072"/>
              <a:gd name="connsiteY8" fmla="*/ 2905936 h 2905936"/>
              <a:gd name="connsiteX9" fmla="*/ 0 w 3286072"/>
              <a:gd name="connsiteY9" fmla="*/ 1452968 h 2905936"/>
              <a:gd name="connsiteX0" fmla="*/ 0 w 3286072"/>
              <a:gd name="connsiteY0" fmla="*/ 1451058 h 2904026"/>
              <a:gd name="connsiteX1" fmla="*/ 749197 w 3286072"/>
              <a:gd name="connsiteY1" fmla="*/ 129746 h 2904026"/>
              <a:gd name="connsiteX2" fmla="*/ 946905 w 3286072"/>
              <a:gd name="connsiteY2" fmla="*/ 6179 h 2904026"/>
              <a:gd name="connsiteX3" fmla="*/ 2281435 w 3286072"/>
              <a:gd name="connsiteY3" fmla="*/ 0 h 2904026"/>
              <a:gd name="connsiteX4" fmla="*/ 2516213 w 3286072"/>
              <a:gd name="connsiteY4" fmla="*/ 117389 h 2904026"/>
              <a:gd name="connsiteX5" fmla="*/ 3286072 w 3286072"/>
              <a:gd name="connsiteY5" fmla="*/ 1451058 h 2904026"/>
              <a:gd name="connsiteX6" fmla="*/ 2456717 w 3286072"/>
              <a:gd name="connsiteY6" fmla="*/ 2904026 h 2904026"/>
              <a:gd name="connsiteX7" fmla="*/ 829355 w 3286072"/>
              <a:gd name="connsiteY7" fmla="*/ 2904026 h 2904026"/>
              <a:gd name="connsiteX8" fmla="*/ 0 w 3286072"/>
              <a:gd name="connsiteY8" fmla="*/ 1451058 h 2904026"/>
              <a:gd name="connsiteX0" fmla="*/ 0 w 3286072"/>
              <a:gd name="connsiteY0" fmla="*/ 1452962 h 2905930"/>
              <a:gd name="connsiteX1" fmla="*/ 749197 w 3286072"/>
              <a:gd name="connsiteY1" fmla="*/ 131650 h 2905930"/>
              <a:gd name="connsiteX2" fmla="*/ 946905 w 3286072"/>
              <a:gd name="connsiteY2" fmla="*/ 8083 h 2905930"/>
              <a:gd name="connsiteX3" fmla="*/ 2281435 w 3286072"/>
              <a:gd name="connsiteY3" fmla="*/ 1904 h 2905930"/>
              <a:gd name="connsiteX4" fmla="*/ 2516213 w 3286072"/>
              <a:gd name="connsiteY4" fmla="*/ 119293 h 2905930"/>
              <a:gd name="connsiteX5" fmla="*/ 3286072 w 3286072"/>
              <a:gd name="connsiteY5" fmla="*/ 1452962 h 2905930"/>
              <a:gd name="connsiteX6" fmla="*/ 2456717 w 3286072"/>
              <a:gd name="connsiteY6" fmla="*/ 2905930 h 2905930"/>
              <a:gd name="connsiteX7" fmla="*/ 829355 w 3286072"/>
              <a:gd name="connsiteY7" fmla="*/ 2905930 h 2905930"/>
              <a:gd name="connsiteX8" fmla="*/ 0 w 3286072"/>
              <a:gd name="connsiteY8" fmla="*/ 1452962 h 2905930"/>
              <a:gd name="connsiteX0" fmla="*/ 0 w 3286072"/>
              <a:gd name="connsiteY0" fmla="*/ 1453199 h 2906167"/>
              <a:gd name="connsiteX1" fmla="*/ 749197 w 3286072"/>
              <a:gd name="connsiteY1" fmla="*/ 131887 h 2906167"/>
              <a:gd name="connsiteX2" fmla="*/ 946905 w 3286072"/>
              <a:gd name="connsiteY2" fmla="*/ 8320 h 2906167"/>
              <a:gd name="connsiteX3" fmla="*/ 2281435 w 3286072"/>
              <a:gd name="connsiteY3" fmla="*/ 2141 h 2906167"/>
              <a:gd name="connsiteX4" fmla="*/ 2516213 w 3286072"/>
              <a:gd name="connsiteY4" fmla="*/ 119530 h 2906167"/>
              <a:gd name="connsiteX5" fmla="*/ 3286072 w 3286072"/>
              <a:gd name="connsiteY5" fmla="*/ 1453199 h 2906167"/>
              <a:gd name="connsiteX6" fmla="*/ 2456717 w 3286072"/>
              <a:gd name="connsiteY6" fmla="*/ 2906167 h 2906167"/>
              <a:gd name="connsiteX7" fmla="*/ 829355 w 3286072"/>
              <a:gd name="connsiteY7" fmla="*/ 2906167 h 2906167"/>
              <a:gd name="connsiteX8" fmla="*/ 0 w 3286072"/>
              <a:gd name="connsiteY8" fmla="*/ 1453199 h 2906167"/>
              <a:gd name="connsiteX0" fmla="*/ 0 w 3286072"/>
              <a:gd name="connsiteY0" fmla="*/ 1454127 h 2907095"/>
              <a:gd name="connsiteX1" fmla="*/ 749197 w 3286072"/>
              <a:gd name="connsiteY1" fmla="*/ 132815 h 2907095"/>
              <a:gd name="connsiteX2" fmla="*/ 946905 w 3286072"/>
              <a:gd name="connsiteY2" fmla="*/ 9248 h 2907095"/>
              <a:gd name="connsiteX3" fmla="*/ 2281435 w 3286072"/>
              <a:gd name="connsiteY3" fmla="*/ 3069 h 2907095"/>
              <a:gd name="connsiteX4" fmla="*/ 2516213 w 3286072"/>
              <a:gd name="connsiteY4" fmla="*/ 120458 h 2907095"/>
              <a:gd name="connsiteX5" fmla="*/ 3286072 w 3286072"/>
              <a:gd name="connsiteY5" fmla="*/ 1454127 h 2907095"/>
              <a:gd name="connsiteX6" fmla="*/ 2456717 w 3286072"/>
              <a:gd name="connsiteY6" fmla="*/ 2907095 h 2907095"/>
              <a:gd name="connsiteX7" fmla="*/ 829355 w 3286072"/>
              <a:gd name="connsiteY7" fmla="*/ 2907095 h 2907095"/>
              <a:gd name="connsiteX8" fmla="*/ 0 w 3286072"/>
              <a:gd name="connsiteY8"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0 w 3286072"/>
              <a:gd name="connsiteY9" fmla="*/ 1454127 h 2907095"/>
              <a:gd name="connsiteX0" fmla="*/ 0 w 3286072"/>
              <a:gd name="connsiteY0" fmla="*/ 1454127 h 2907095"/>
              <a:gd name="connsiteX1" fmla="*/ 56590 w 3286072"/>
              <a:gd name="connsiteY1" fmla="*/ 1351213 h 2907095"/>
              <a:gd name="connsiteX2" fmla="*/ 749197 w 3286072"/>
              <a:gd name="connsiteY2" fmla="*/ 132815 h 2907095"/>
              <a:gd name="connsiteX3" fmla="*/ 946905 w 3286072"/>
              <a:gd name="connsiteY3" fmla="*/ 9248 h 2907095"/>
              <a:gd name="connsiteX4" fmla="*/ 2281435 w 3286072"/>
              <a:gd name="connsiteY4" fmla="*/ 3069 h 2907095"/>
              <a:gd name="connsiteX5" fmla="*/ 2516213 w 3286072"/>
              <a:gd name="connsiteY5" fmla="*/ 120458 h 2907095"/>
              <a:gd name="connsiteX6" fmla="*/ 3286072 w 3286072"/>
              <a:gd name="connsiteY6" fmla="*/ 1454127 h 2907095"/>
              <a:gd name="connsiteX7" fmla="*/ 2456717 w 3286072"/>
              <a:gd name="connsiteY7" fmla="*/ 2907095 h 2907095"/>
              <a:gd name="connsiteX8" fmla="*/ 829355 w 3286072"/>
              <a:gd name="connsiteY8" fmla="*/ 2907095 h 2907095"/>
              <a:gd name="connsiteX9" fmla="*/ 56590 w 3286072"/>
              <a:gd name="connsiteY9" fmla="*/ 1573356 h 2907095"/>
              <a:gd name="connsiteX10" fmla="*/ 0 w 3286072"/>
              <a:gd name="connsiteY10" fmla="*/ 1454127 h 2907095"/>
              <a:gd name="connsiteX0" fmla="*/ 0 w 3229482"/>
              <a:gd name="connsiteY0" fmla="*/ 1573356 h 2907095"/>
              <a:gd name="connsiteX1" fmla="*/ 0 w 3229482"/>
              <a:gd name="connsiteY1" fmla="*/ 1351213 h 2907095"/>
              <a:gd name="connsiteX2" fmla="*/ 692607 w 3229482"/>
              <a:gd name="connsiteY2" fmla="*/ 132815 h 2907095"/>
              <a:gd name="connsiteX3" fmla="*/ 890315 w 3229482"/>
              <a:gd name="connsiteY3" fmla="*/ 9248 h 2907095"/>
              <a:gd name="connsiteX4" fmla="*/ 2224845 w 3229482"/>
              <a:gd name="connsiteY4" fmla="*/ 3069 h 2907095"/>
              <a:gd name="connsiteX5" fmla="*/ 2459623 w 3229482"/>
              <a:gd name="connsiteY5" fmla="*/ 120458 h 2907095"/>
              <a:gd name="connsiteX6" fmla="*/ 3229482 w 3229482"/>
              <a:gd name="connsiteY6" fmla="*/ 1454127 h 2907095"/>
              <a:gd name="connsiteX7" fmla="*/ 2400127 w 3229482"/>
              <a:gd name="connsiteY7" fmla="*/ 2907095 h 2907095"/>
              <a:gd name="connsiteX8" fmla="*/ 772765 w 3229482"/>
              <a:gd name="connsiteY8" fmla="*/ 2907095 h 2907095"/>
              <a:gd name="connsiteX9" fmla="*/ 0 w 3229482"/>
              <a:gd name="connsiteY9" fmla="*/ 1573356 h 2907095"/>
              <a:gd name="connsiteX0" fmla="*/ 34440 w 3263922"/>
              <a:gd name="connsiteY0" fmla="*/ 1573356 h 2907095"/>
              <a:gd name="connsiteX1" fmla="*/ 34440 w 3263922"/>
              <a:gd name="connsiteY1" fmla="*/ 1351213 h 2907095"/>
              <a:gd name="connsiteX2" fmla="*/ 727047 w 3263922"/>
              <a:gd name="connsiteY2" fmla="*/ 132815 h 2907095"/>
              <a:gd name="connsiteX3" fmla="*/ 924755 w 3263922"/>
              <a:gd name="connsiteY3" fmla="*/ 9248 h 2907095"/>
              <a:gd name="connsiteX4" fmla="*/ 2259285 w 3263922"/>
              <a:gd name="connsiteY4" fmla="*/ 3069 h 2907095"/>
              <a:gd name="connsiteX5" fmla="*/ 2494063 w 3263922"/>
              <a:gd name="connsiteY5" fmla="*/ 120458 h 2907095"/>
              <a:gd name="connsiteX6" fmla="*/ 3263922 w 3263922"/>
              <a:gd name="connsiteY6" fmla="*/ 1454127 h 2907095"/>
              <a:gd name="connsiteX7" fmla="*/ 2434567 w 3263922"/>
              <a:gd name="connsiteY7" fmla="*/ 2907095 h 2907095"/>
              <a:gd name="connsiteX8" fmla="*/ 807205 w 3263922"/>
              <a:gd name="connsiteY8" fmla="*/ 2907095 h 2907095"/>
              <a:gd name="connsiteX9" fmla="*/ 34440 w 3263922"/>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45545 w 3275027"/>
              <a:gd name="connsiteY9"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818310 w 3275027"/>
              <a:gd name="connsiteY8" fmla="*/ 2907095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818310 w 3275027"/>
              <a:gd name="connsiteY9" fmla="*/ 2907095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445672 w 3275027"/>
              <a:gd name="connsiteY7" fmla="*/ 2907095 h 2907095"/>
              <a:gd name="connsiteX8" fmla="*/ 979110 w 3275027"/>
              <a:gd name="connsiteY8" fmla="*/ 2906908 h 2907095"/>
              <a:gd name="connsiteX9" fmla="*/ 713440 w 3275027"/>
              <a:gd name="connsiteY9" fmla="*/ 2746270 h 2907095"/>
              <a:gd name="connsiteX10" fmla="*/ 45545 w 3275027"/>
              <a:gd name="connsiteY10"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979110 w 3275027"/>
              <a:gd name="connsiteY9" fmla="*/ 2906908 h 2907095"/>
              <a:gd name="connsiteX10" fmla="*/ 713440 w 3275027"/>
              <a:gd name="connsiteY10" fmla="*/ 2746270 h 2907095"/>
              <a:gd name="connsiteX11" fmla="*/ 45545 w 3275027"/>
              <a:gd name="connsiteY11"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2548418 w 3275027"/>
              <a:gd name="connsiteY7" fmla="*/ 2703022 h 2907095"/>
              <a:gd name="connsiteX8" fmla="*/ 2445672 w 3275027"/>
              <a:gd name="connsiteY8" fmla="*/ 2907095 h 2907095"/>
              <a:gd name="connsiteX9" fmla="*/ 2202429 w 3275027"/>
              <a:gd name="connsiteY9" fmla="*/ 2906908 h 2907095"/>
              <a:gd name="connsiteX10" fmla="*/ 979110 w 3275027"/>
              <a:gd name="connsiteY10" fmla="*/ 2906908 h 2907095"/>
              <a:gd name="connsiteX11" fmla="*/ 713440 w 3275027"/>
              <a:gd name="connsiteY11" fmla="*/ 2746270 h 2907095"/>
              <a:gd name="connsiteX12" fmla="*/ 45545 w 3275027"/>
              <a:gd name="connsiteY12"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75027 w 3275027"/>
              <a:gd name="connsiteY6" fmla="*/ 1454127 h 2907095"/>
              <a:gd name="connsiteX7" fmla="*/ 3147721 w 3275027"/>
              <a:gd name="connsiteY7" fmla="*/ 1652697 h 2907095"/>
              <a:gd name="connsiteX8" fmla="*/ 2548418 w 3275027"/>
              <a:gd name="connsiteY8" fmla="*/ 2703022 h 2907095"/>
              <a:gd name="connsiteX9" fmla="*/ 2445672 w 3275027"/>
              <a:gd name="connsiteY9" fmla="*/ 2907095 h 2907095"/>
              <a:gd name="connsiteX10" fmla="*/ 2202429 w 3275027"/>
              <a:gd name="connsiteY10" fmla="*/ 2906908 h 2907095"/>
              <a:gd name="connsiteX11" fmla="*/ 979110 w 3275027"/>
              <a:gd name="connsiteY11" fmla="*/ 2906908 h 2907095"/>
              <a:gd name="connsiteX12" fmla="*/ 713440 w 3275027"/>
              <a:gd name="connsiteY12" fmla="*/ 2746270 h 2907095"/>
              <a:gd name="connsiteX13" fmla="*/ 45545 w 3275027"/>
              <a:gd name="connsiteY13" fmla="*/ 1573356 h 2907095"/>
              <a:gd name="connsiteX0" fmla="*/ 45545 w 3275027"/>
              <a:gd name="connsiteY0" fmla="*/ 1573356 h 2907095"/>
              <a:gd name="connsiteX1" fmla="*/ 45545 w 3275027"/>
              <a:gd name="connsiteY1" fmla="*/ 1351213 h 2907095"/>
              <a:gd name="connsiteX2" fmla="*/ 738152 w 3275027"/>
              <a:gd name="connsiteY2" fmla="*/ 132815 h 2907095"/>
              <a:gd name="connsiteX3" fmla="*/ 935860 w 3275027"/>
              <a:gd name="connsiteY3" fmla="*/ 9248 h 2907095"/>
              <a:gd name="connsiteX4" fmla="*/ 2270390 w 3275027"/>
              <a:gd name="connsiteY4" fmla="*/ 3069 h 2907095"/>
              <a:gd name="connsiteX5" fmla="*/ 2505168 w 3275027"/>
              <a:gd name="connsiteY5" fmla="*/ 120458 h 2907095"/>
              <a:gd name="connsiteX6" fmla="*/ 3203326 w 3275027"/>
              <a:gd name="connsiteY6" fmla="*/ 1331422 h 2907095"/>
              <a:gd name="connsiteX7" fmla="*/ 3275027 w 3275027"/>
              <a:gd name="connsiteY7" fmla="*/ 1454127 h 2907095"/>
              <a:gd name="connsiteX8" fmla="*/ 3147721 w 3275027"/>
              <a:gd name="connsiteY8" fmla="*/ 1652697 h 2907095"/>
              <a:gd name="connsiteX9" fmla="*/ 2548418 w 3275027"/>
              <a:gd name="connsiteY9" fmla="*/ 2703022 h 2907095"/>
              <a:gd name="connsiteX10" fmla="*/ 2445672 w 3275027"/>
              <a:gd name="connsiteY10" fmla="*/ 2907095 h 2907095"/>
              <a:gd name="connsiteX11" fmla="*/ 2202429 w 3275027"/>
              <a:gd name="connsiteY11" fmla="*/ 2906908 h 2907095"/>
              <a:gd name="connsiteX12" fmla="*/ 979110 w 3275027"/>
              <a:gd name="connsiteY12" fmla="*/ 2906908 h 2907095"/>
              <a:gd name="connsiteX13" fmla="*/ 713440 w 3275027"/>
              <a:gd name="connsiteY13" fmla="*/ 2746270 h 2907095"/>
              <a:gd name="connsiteX14" fmla="*/ 45545 w 3275027"/>
              <a:gd name="connsiteY14" fmla="*/ 1573356 h 2907095"/>
              <a:gd name="connsiteX0" fmla="*/ 45545 w 3203326"/>
              <a:gd name="connsiteY0" fmla="*/ 1573356 h 2907095"/>
              <a:gd name="connsiteX1" fmla="*/ 45545 w 3203326"/>
              <a:gd name="connsiteY1" fmla="*/ 1351213 h 2907095"/>
              <a:gd name="connsiteX2" fmla="*/ 738152 w 3203326"/>
              <a:gd name="connsiteY2" fmla="*/ 132815 h 2907095"/>
              <a:gd name="connsiteX3" fmla="*/ 935860 w 3203326"/>
              <a:gd name="connsiteY3" fmla="*/ 9248 h 2907095"/>
              <a:gd name="connsiteX4" fmla="*/ 2270390 w 3203326"/>
              <a:gd name="connsiteY4" fmla="*/ 3069 h 2907095"/>
              <a:gd name="connsiteX5" fmla="*/ 2505168 w 3203326"/>
              <a:gd name="connsiteY5" fmla="*/ 120458 h 2907095"/>
              <a:gd name="connsiteX6" fmla="*/ 3203326 w 3203326"/>
              <a:gd name="connsiteY6" fmla="*/ 1331422 h 2907095"/>
              <a:gd name="connsiteX7" fmla="*/ 3147721 w 3203326"/>
              <a:gd name="connsiteY7" fmla="*/ 1652697 h 2907095"/>
              <a:gd name="connsiteX8" fmla="*/ 2548418 w 3203326"/>
              <a:gd name="connsiteY8" fmla="*/ 2703022 h 2907095"/>
              <a:gd name="connsiteX9" fmla="*/ 2445672 w 3203326"/>
              <a:gd name="connsiteY9" fmla="*/ 2907095 h 2907095"/>
              <a:gd name="connsiteX10" fmla="*/ 2202429 w 3203326"/>
              <a:gd name="connsiteY10" fmla="*/ 2906908 h 2907095"/>
              <a:gd name="connsiteX11" fmla="*/ 979110 w 3203326"/>
              <a:gd name="connsiteY11" fmla="*/ 2906908 h 2907095"/>
              <a:gd name="connsiteX12" fmla="*/ 713440 w 3203326"/>
              <a:gd name="connsiteY12" fmla="*/ 2746270 h 2907095"/>
              <a:gd name="connsiteX13" fmla="*/ 45545 w 3203326"/>
              <a:gd name="connsiteY13" fmla="*/ 1573356 h 2907095"/>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03326"/>
              <a:gd name="connsiteY0" fmla="*/ 1573356 h 2906908"/>
              <a:gd name="connsiteX1" fmla="*/ 45545 w 3203326"/>
              <a:gd name="connsiteY1" fmla="*/ 1351213 h 2906908"/>
              <a:gd name="connsiteX2" fmla="*/ 738152 w 3203326"/>
              <a:gd name="connsiteY2" fmla="*/ 132815 h 2906908"/>
              <a:gd name="connsiteX3" fmla="*/ 935860 w 3203326"/>
              <a:gd name="connsiteY3" fmla="*/ 9248 h 2906908"/>
              <a:gd name="connsiteX4" fmla="*/ 2270390 w 3203326"/>
              <a:gd name="connsiteY4" fmla="*/ 3069 h 2906908"/>
              <a:gd name="connsiteX5" fmla="*/ 2505168 w 3203326"/>
              <a:gd name="connsiteY5" fmla="*/ 120458 h 2906908"/>
              <a:gd name="connsiteX6" fmla="*/ 3203326 w 3203326"/>
              <a:gd name="connsiteY6" fmla="*/ 1331422 h 2906908"/>
              <a:gd name="connsiteX7" fmla="*/ 3147721 w 3203326"/>
              <a:gd name="connsiteY7" fmla="*/ 1652697 h 2906908"/>
              <a:gd name="connsiteX8" fmla="*/ 2548418 w 3203326"/>
              <a:gd name="connsiteY8" fmla="*/ 2703022 h 2906908"/>
              <a:gd name="connsiteX9" fmla="*/ 2202429 w 3203326"/>
              <a:gd name="connsiteY9" fmla="*/ 2906908 h 2906908"/>
              <a:gd name="connsiteX10" fmla="*/ 979110 w 3203326"/>
              <a:gd name="connsiteY10" fmla="*/ 2906908 h 2906908"/>
              <a:gd name="connsiteX11" fmla="*/ 713440 w 3203326"/>
              <a:gd name="connsiteY11" fmla="*/ 2746270 h 2906908"/>
              <a:gd name="connsiteX12" fmla="*/ 45545 w 3203326"/>
              <a:gd name="connsiteY12" fmla="*/ 1573356 h 2906908"/>
              <a:gd name="connsiteX0" fmla="*/ 45545 w 3213115"/>
              <a:gd name="connsiteY0" fmla="*/ 1573356 h 2906908"/>
              <a:gd name="connsiteX1" fmla="*/ 45545 w 3213115"/>
              <a:gd name="connsiteY1" fmla="*/ 1351213 h 2906908"/>
              <a:gd name="connsiteX2" fmla="*/ 738152 w 3213115"/>
              <a:gd name="connsiteY2" fmla="*/ 132815 h 2906908"/>
              <a:gd name="connsiteX3" fmla="*/ 935860 w 3213115"/>
              <a:gd name="connsiteY3" fmla="*/ 9248 h 2906908"/>
              <a:gd name="connsiteX4" fmla="*/ 2270390 w 3213115"/>
              <a:gd name="connsiteY4" fmla="*/ 3069 h 2906908"/>
              <a:gd name="connsiteX5" fmla="*/ 2505168 w 3213115"/>
              <a:gd name="connsiteY5" fmla="*/ 120458 h 2906908"/>
              <a:gd name="connsiteX6" fmla="*/ 3203326 w 3213115"/>
              <a:gd name="connsiteY6" fmla="*/ 1331422 h 2906908"/>
              <a:gd name="connsiteX7" fmla="*/ 3147721 w 3213115"/>
              <a:gd name="connsiteY7" fmla="*/ 1652697 h 2906908"/>
              <a:gd name="connsiteX8" fmla="*/ 2548418 w 3213115"/>
              <a:gd name="connsiteY8" fmla="*/ 2703022 h 2906908"/>
              <a:gd name="connsiteX9" fmla="*/ 2202429 w 3213115"/>
              <a:gd name="connsiteY9" fmla="*/ 2906908 h 2906908"/>
              <a:gd name="connsiteX10" fmla="*/ 979110 w 3213115"/>
              <a:gd name="connsiteY10" fmla="*/ 2906908 h 2906908"/>
              <a:gd name="connsiteX11" fmla="*/ 713440 w 3213115"/>
              <a:gd name="connsiteY11" fmla="*/ 2746270 h 2906908"/>
              <a:gd name="connsiteX12" fmla="*/ 45545 w 3213115"/>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 name="connsiteX0" fmla="*/ 45545 w 3229044"/>
              <a:gd name="connsiteY0" fmla="*/ 1573356 h 2906908"/>
              <a:gd name="connsiteX1" fmla="*/ 45545 w 3229044"/>
              <a:gd name="connsiteY1" fmla="*/ 1351213 h 2906908"/>
              <a:gd name="connsiteX2" fmla="*/ 738152 w 3229044"/>
              <a:gd name="connsiteY2" fmla="*/ 132815 h 2906908"/>
              <a:gd name="connsiteX3" fmla="*/ 935860 w 3229044"/>
              <a:gd name="connsiteY3" fmla="*/ 9248 h 2906908"/>
              <a:gd name="connsiteX4" fmla="*/ 2270390 w 3229044"/>
              <a:gd name="connsiteY4" fmla="*/ 3069 h 2906908"/>
              <a:gd name="connsiteX5" fmla="*/ 2505168 w 3229044"/>
              <a:gd name="connsiteY5" fmla="*/ 120458 h 2906908"/>
              <a:gd name="connsiteX6" fmla="*/ 3203326 w 3229044"/>
              <a:gd name="connsiteY6" fmla="*/ 1331422 h 2906908"/>
              <a:gd name="connsiteX7" fmla="*/ 3147721 w 3229044"/>
              <a:gd name="connsiteY7" fmla="*/ 1652697 h 2906908"/>
              <a:gd name="connsiteX8" fmla="*/ 2548418 w 3229044"/>
              <a:gd name="connsiteY8" fmla="*/ 2703022 h 2906908"/>
              <a:gd name="connsiteX9" fmla="*/ 2202429 w 3229044"/>
              <a:gd name="connsiteY9" fmla="*/ 2906908 h 2906908"/>
              <a:gd name="connsiteX10" fmla="*/ 979110 w 3229044"/>
              <a:gd name="connsiteY10" fmla="*/ 2906908 h 2906908"/>
              <a:gd name="connsiteX11" fmla="*/ 713440 w 3229044"/>
              <a:gd name="connsiteY11" fmla="*/ 2746270 h 2906908"/>
              <a:gd name="connsiteX12" fmla="*/ 45545 w 3229044"/>
              <a:gd name="connsiteY12" fmla="*/ 1573356 h 29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9044" h="2906908">
                <a:moveTo>
                  <a:pt x="45545" y="1573356"/>
                </a:moveTo>
                <a:cubicBezTo>
                  <a:pt x="4216" y="1488976"/>
                  <a:pt x="-31946" y="1466590"/>
                  <a:pt x="45545" y="1351213"/>
                </a:cubicBezTo>
                <a:lnTo>
                  <a:pt x="738152" y="132815"/>
                </a:lnTo>
                <a:cubicBezTo>
                  <a:pt x="773163" y="79269"/>
                  <a:pt x="814352" y="13367"/>
                  <a:pt x="935860" y="9248"/>
                </a:cubicBezTo>
                <a:lnTo>
                  <a:pt x="2270390" y="3069"/>
                </a:lnTo>
                <a:cubicBezTo>
                  <a:pt x="2441325" y="-13406"/>
                  <a:pt x="2447364" y="37975"/>
                  <a:pt x="2505168" y="120458"/>
                </a:cubicBezTo>
                <a:lnTo>
                  <a:pt x="3203326" y="1331422"/>
                </a:lnTo>
                <a:cubicBezTo>
                  <a:pt x="3228040" y="1444692"/>
                  <a:pt x="3265110" y="1440572"/>
                  <a:pt x="3147721" y="1652697"/>
                </a:cubicBezTo>
                <a:lnTo>
                  <a:pt x="2548418" y="2703022"/>
                </a:lnTo>
                <a:cubicBezTo>
                  <a:pt x="2414553" y="2906909"/>
                  <a:pt x="2496931" y="2894551"/>
                  <a:pt x="2202429" y="2906908"/>
                </a:cubicBezTo>
                <a:lnTo>
                  <a:pt x="979110" y="2906908"/>
                </a:lnTo>
                <a:cubicBezTo>
                  <a:pt x="736093" y="2896611"/>
                  <a:pt x="789640" y="2830708"/>
                  <a:pt x="713440" y="2746270"/>
                </a:cubicBezTo>
                <a:lnTo>
                  <a:pt x="45545" y="157335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id="{F6AD4EDE-9F87-827C-23F1-3A26A0629CFC}"/>
              </a:ext>
            </a:extLst>
          </p:cNvPr>
          <p:cNvSpPr>
            <a:spLocks noChangeAspect="1"/>
          </p:cNvSpPr>
          <p:nvPr/>
        </p:nvSpPr>
        <p:spPr>
          <a:xfrm>
            <a:off x="3287688" y="2126225"/>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8" name="组合 17">
            <a:extLst>
              <a:ext uri="{FF2B5EF4-FFF2-40B4-BE49-F238E27FC236}">
                <a16:creationId xmlns:a16="http://schemas.microsoft.com/office/drawing/2014/main" id="{4500D269-D7E1-4034-35FA-1DADDF3EA6F8}"/>
              </a:ext>
            </a:extLst>
          </p:cNvPr>
          <p:cNvGrpSpPr/>
          <p:nvPr/>
        </p:nvGrpSpPr>
        <p:grpSpPr>
          <a:xfrm>
            <a:off x="3549650" y="2204864"/>
            <a:ext cx="1650604" cy="711200"/>
            <a:chOff x="3549650" y="2200275"/>
            <a:chExt cx="1650604" cy="711200"/>
          </a:xfrm>
        </p:grpSpPr>
        <p:sp>
          <p:nvSpPr>
            <p:cNvPr id="32779" name="object 11"/>
            <p:cNvSpPr/>
            <p:nvPr>
              <p:custDataLst>
                <p:tags r:id="rId7"/>
              </p:custDataLst>
            </p:nvPr>
          </p:nvSpPr>
          <p:spPr>
            <a:xfrm>
              <a:off x="3549650" y="2427288"/>
              <a:ext cx="1650604" cy="484187"/>
            </a:xfrm>
            <a:prstGeom prst="rect">
              <a:avLst/>
            </a:prstGeom>
            <a:noFill/>
            <a:ln w="9525">
              <a:noFill/>
            </a:ln>
          </p:spPr>
          <p:txBody>
            <a:bodyPr wrap="square" lIns="0" tIns="0" rIns="0" bIns="0"/>
            <a:lstStyle/>
            <a:p>
              <a:pPr>
                <a:lnSpc>
                  <a:spcPts val="1775"/>
                </a:lnSpc>
              </a:pP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24-hour monitoring</a:t>
              </a:r>
              <a:endParaRPr lang="zh-CN" altLang="en-US" sz="13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32777" name="object 9"/>
            <p:cNvSpPr/>
            <p:nvPr>
              <p:custDataLst>
                <p:tags r:id="rId8"/>
              </p:custDataLst>
            </p:nvPr>
          </p:nvSpPr>
          <p:spPr>
            <a:xfrm>
              <a:off x="3549650" y="2200275"/>
              <a:ext cx="1487488" cy="484188"/>
            </a:xfrm>
            <a:prstGeom prst="rect">
              <a:avLst/>
            </a:prstGeom>
            <a:noFill/>
            <a:ln w="9525">
              <a:noFill/>
            </a:ln>
          </p:spPr>
          <p:txBody>
            <a:bodyPr wrap="square" lIns="0" tIns="0" rIns="0" bIns="0"/>
            <a:lstStyle/>
            <a:p>
              <a:pPr>
                <a:lnSpc>
                  <a:spcPts val="1775"/>
                </a:lnSpc>
              </a:pPr>
              <a:r>
                <a:rPr lang="en" altLang="zh-CN" sz="1300" b="1" dirty="0">
                  <a:solidFill>
                    <a:srgbClr val="1960D3"/>
                  </a:solidFill>
                  <a:latin typeface="Arial" panose="020B0604020202020204" pitchFamily="34" charset="0"/>
                  <a:ea typeface="微软雅黑" panose="020B0503020204020204" charset="-122"/>
                  <a:cs typeface="Arial" panose="020B0604020202020204" pitchFamily="34" charset="0"/>
                </a:rPr>
                <a:t>Production</a:t>
              </a:r>
              <a:endParaRPr lang="zh-CN" altLang="en-US" sz="1300" b="1" dirty="0">
                <a:solidFill>
                  <a:srgbClr val="1960D3"/>
                </a:solidFill>
                <a:latin typeface="Arial" panose="020B0604020202020204" pitchFamily="34" charset="0"/>
                <a:ea typeface="微软雅黑" panose="020B0503020204020204" charset="-122"/>
                <a:cs typeface="Arial" panose="020B0604020202020204" pitchFamily="34" charset="0"/>
              </a:endParaRPr>
            </a:p>
          </p:txBody>
        </p:sp>
      </p:grpSp>
      <p:sp>
        <p:nvSpPr>
          <p:cNvPr id="19" name="椭圆 18">
            <a:extLst>
              <a:ext uri="{FF2B5EF4-FFF2-40B4-BE49-F238E27FC236}">
                <a16:creationId xmlns:a16="http://schemas.microsoft.com/office/drawing/2014/main" id="{22A54F52-D391-8CD7-F926-361C44F3A7E6}"/>
              </a:ext>
            </a:extLst>
          </p:cNvPr>
          <p:cNvSpPr>
            <a:spLocks noChangeAspect="1"/>
          </p:cNvSpPr>
          <p:nvPr/>
        </p:nvSpPr>
        <p:spPr>
          <a:xfrm>
            <a:off x="3359696" y="5309887"/>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781" name="object 13"/>
          <p:cNvSpPr/>
          <p:nvPr>
            <p:custDataLst>
              <p:tags r:id="rId2"/>
            </p:custDataLst>
          </p:nvPr>
        </p:nvSpPr>
        <p:spPr>
          <a:xfrm>
            <a:off x="978535" y="5443537"/>
            <a:ext cx="2818765" cy="711200"/>
          </a:xfrm>
          <a:prstGeom prst="rect">
            <a:avLst/>
          </a:prstGeom>
          <a:noFill/>
          <a:ln w="9525">
            <a:noFill/>
          </a:ln>
        </p:spPr>
        <p:txBody>
          <a:bodyPr wrap="square" lIns="0" tIns="0" rIns="0" bIns="0"/>
          <a:lstStyle/>
          <a:p>
            <a:pPr marL="1028700" algn="r">
              <a:lnSpc>
                <a:spcPts val="1775"/>
              </a:lnSpc>
            </a:pPr>
            <a:r>
              <a:rPr lang="en" altLang="zh-CN" sz="1300" b="1" dirty="0">
                <a:solidFill>
                  <a:srgbClr val="1960D3"/>
                </a:solidFill>
                <a:latin typeface="Arial" panose="020B0604020202020204" pitchFamily="34" charset="0"/>
                <a:ea typeface="微软雅黑" panose="020B0503020204020204" charset="-122"/>
                <a:cs typeface="Arial" panose="020B0604020202020204" pitchFamily="34" charset="0"/>
              </a:rPr>
              <a:t>Inspection</a:t>
            </a:r>
            <a:endParaRPr lang="zh-CN" altLang="en-US" sz="1300" b="1" dirty="0">
              <a:solidFill>
                <a:srgbClr val="1960D3"/>
              </a:solidFill>
              <a:latin typeface="Arial" panose="020B0604020202020204" pitchFamily="34" charset="0"/>
              <a:ea typeface="微软雅黑" panose="020B0503020204020204" charset="-122"/>
              <a:cs typeface="Arial" panose="020B0604020202020204" pitchFamily="34" charset="0"/>
            </a:endParaRPr>
          </a:p>
          <a:p>
            <a:pPr marL="1028700" algn="r">
              <a:lnSpc>
                <a:spcPts val="1775"/>
              </a:lnSpc>
            </a:pP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Real-time detection</a:t>
            </a:r>
            <a:endParaRPr lang="zh-CN" altLang="en-US" sz="13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sp>
        <p:nvSpPr>
          <p:cNvPr id="20" name="椭圆 19">
            <a:extLst>
              <a:ext uri="{FF2B5EF4-FFF2-40B4-BE49-F238E27FC236}">
                <a16:creationId xmlns:a16="http://schemas.microsoft.com/office/drawing/2014/main" id="{ED87EA6E-E7C8-22A2-EB6D-C823ED4EB2A9}"/>
              </a:ext>
            </a:extLst>
          </p:cNvPr>
          <p:cNvSpPr>
            <a:spLocks noChangeAspect="1"/>
          </p:cNvSpPr>
          <p:nvPr/>
        </p:nvSpPr>
        <p:spPr>
          <a:xfrm>
            <a:off x="8400328" y="2126225"/>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 name="组合 1"/>
          <p:cNvGrpSpPr/>
          <p:nvPr/>
        </p:nvGrpSpPr>
        <p:grpSpPr>
          <a:xfrm>
            <a:off x="8669400" y="2204864"/>
            <a:ext cx="2179320" cy="711200"/>
            <a:chOff x="13768" y="3465"/>
            <a:chExt cx="3432" cy="1120"/>
          </a:xfrm>
        </p:grpSpPr>
        <p:sp>
          <p:nvSpPr>
            <p:cNvPr id="32778" name="object 10"/>
            <p:cNvSpPr/>
            <p:nvPr>
              <p:custDataLst>
                <p:tags r:id="rId5"/>
              </p:custDataLst>
            </p:nvPr>
          </p:nvSpPr>
          <p:spPr>
            <a:xfrm>
              <a:off x="13768" y="3465"/>
              <a:ext cx="2191" cy="763"/>
            </a:xfrm>
            <a:prstGeom prst="rect">
              <a:avLst/>
            </a:prstGeom>
            <a:noFill/>
            <a:ln w="9525">
              <a:noFill/>
            </a:ln>
          </p:spPr>
          <p:txBody>
            <a:bodyPr wrap="square" lIns="0" tIns="0" rIns="0" bIns="0"/>
            <a:lstStyle/>
            <a:p>
              <a:pPr>
                <a:lnSpc>
                  <a:spcPts val="1775"/>
                </a:lnSpc>
              </a:pPr>
              <a:r>
                <a:rPr lang="en" altLang="zh-CN" sz="1300" b="1" dirty="0">
                  <a:solidFill>
                    <a:srgbClr val="1960D3"/>
                  </a:solidFill>
                  <a:latin typeface="Arial" panose="020B0604020202020204" pitchFamily="34" charset="0"/>
                  <a:ea typeface="微软雅黑" panose="020B0503020204020204" charset="-122"/>
                  <a:cs typeface="Arial" panose="020B0604020202020204" pitchFamily="34" charset="0"/>
                </a:rPr>
                <a:t>Production</a:t>
              </a:r>
              <a:endParaRPr lang="zh-CN" altLang="en-US" sz="1300" b="1" dirty="0">
                <a:solidFill>
                  <a:srgbClr val="1960D3"/>
                </a:solidFill>
                <a:latin typeface="Arial" panose="020B0604020202020204" pitchFamily="34" charset="0"/>
                <a:ea typeface="微软雅黑" panose="020B0503020204020204" charset="-122"/>
                <a:cs typeface="Arial" panose="020B0604020202020204" pitchFamily="34" charset="0"/>
              </a:endParaRPr>
            </a:p>
          </p:txBody>
        </p:sp>
        <p:sp>
          <p:nvSpPr>
            <p:cNvPr id="32780" name="object 12"/>
            <p:cNvSpPr/>
            <p:nvPr>
              <p:custDataLst>
                <p:tags r:id="rId6"/>
              </p:custDataLst>
            </p:nvPr>
          </p:nvSpPr>
          <p:spPr>
            <a:xfrm>
              <a:off x="13768" y="3823"/>
              <a:ext cx="3432" cy="762"/>
            </a:xfrm>
            <a:prstGeom prst="rect">
              <a:avLst/>
            </a:prstGeom>
            <a:noFill/>
            <a:ln w="9525">
              <a:noFill/>
            </a:ln>
          </p:spPr>
          <p:txBody>
            <a:bodyPr wrap="square" lIns="0" tIns="0" rIns="0" bIns="0"/>
            <a:lstStyle/>
            <a:p>
              <a:pPr>
                <a:lnSpc>
                  <a:spcPts val="1775"/>
                </a:lnSpc>
              </a:pP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Precise control</a:t>
              </a:r>
              <a:endParaRPr lang="zh-CN" altLang="en-US" sz="13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grpSp>
      <p:sp>
        <p:nvSpPr>
          <p:cNvPr id="21" name="椭圆 20">
            <a:extLst>
              <a:ext uri="{FF2B5EF4-FFF2-40B4-BE49-F238E27FC236}">
                <a16:creationId xmlns:a16="http://schemas.microsoft.com/office/drawing/2014/main" id="{3362DF8F-251B-B88D-D430-F4C4DE96DD65}"/>
              </a:ext>
            </a:extLst>
          </p:cNvPr>
          <p:cNvSpPr>
            <a:spLocks noChangeAspect="1"/>
          </p:cNvSpPr>
          <p:nvPr/>
        </p:nvSpPr>
        <p:spPr>
          <a:xfrm>
            <a:off x="8616280" y="5309887"/>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782" name="object 14"/>
          <p:cNvSpPr/>
          <p:nvPr>
            <p:custDataLst>
              <p:tags r:id="rId3"/>
            </p:custDataLst>
          </p:nvPr>
        </p:nvSpPr>
        <p:spPr>
          <a:xfrm>
            <a:off x="5874865" y="5443537"/>
            <a:ext cx="3093241" cy="711200"/>
          </a:xfrm>
          <a:prstGeom prst="rect">
            <a:avLst/>
          </a:prstGeom>
          <a:noFill/>
          <a:ln w="9525">
            <a:noFill/>
          </a:ln>
        </p:spPr>
        <p:txBody>
          <a:bodyPr wrap="square" lIns="0" tIns="0" rIns="0" bIns="0"/>
          <a:lstStyle/>
          <a:p>
            <a:pPr marL="514350" algn="r">
              <a:lnSpc>
                <a:spcPts val="1775"/>
              </a:lnSpc>
            </a:pPr>
            <a:r>
              <a:rPr lang="en" altLang="zh-CN" sz="1300" b="1" dirty="0">
                <a:solidFill>
                  <a:srgbClr val="1960D3"/>
                </a:solidFill>
                <a:latin typeface="Arial" panose="020B0604020202020204" pitchFamily="34" charset="0"/>
                <a:ea typeface="微软雅黑" panose="020B0503020204020204" charset="-122"/>
                <a:cs typeface="Arial" panose="020B0604020202020204" pitchFamily="34" charset="0"/>
              </a:rPr>
              <a:t>Full-automatic production line</a:t>
            </a:r>
            <a:r>
              <a:rPr lang="en" altLang="zh-CN" sz="1300" dirty="0">
                <a:solidFill>
                  <a:srgbClr val="404040"/>
                </a:solidFill>
                <a:latin typeface="Arial" panose="020B0604020202020204" pitchFamily="34" charset="0"/>
                <a:ea typeface="微软雅黑" panose="020B0503020204020204" charset="-122"/>
                <a:cs typeface="Arial" panose="020B0604020202020204" pitchFamily="34" charset="0"/>
              </a:rPr>
              <a:t> Less manual</a:t>
            </a:r>
            <a:endParaRPr lang="zh-CN" altLang="en-US" sz="1300" dirty="0">
              <a:solidFill>
                <a:srgbClr val="404040"/>
              </a:solidFill>
              <a:latin typeface="Arial" panose="020B0604020202020204" pitchFamily="34" charset="0"/>
              <a:ea typeface="微软雅黑" panose="020B0503020204020204" charset="-122"/>
              <a:cs typeface="Arial" panose="020B0604020202020204" pitchFamily="34" charset="0"/>
            </a:endParaRPr>
          </a:p>
        </p:txBody>
      </p:sp>
      <p:pic>
        <p:nvPicPr>
          <p:cNvPr id="3" name="图像" descr="图像">
            <a:extLst>
              <a:ext uri="{FF2B5EF4-FFF2-40B4-BE49-F238E27FC236}">
                <a16:creationId xmlns:a16="http://schemas.microsoft.com/office/drawing/2014/main" id="{AECECCD4-795B-4FCE-6025-E1B6C1A140C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060940" y="294640"/>
            <a:ext cx="1714500" cy="518795"/>
          </a:xfrm>
          <a:prstGeom prst="rect">
            <a:avLst/>
          </a:prstGeom>
          <a:ln w="12700">
            <a:miter lim="400000"/>
            <a:headEnd/>
            <a:tailEnd/>
          </a:ln>
        </p:spPr>
      </p:pic>
      <p:sp>
        <p:nvSpPr>
          <p:cNvPr id="7" name="object 6">
            <a:extLst>
              <a:ext uri="{FF2B5EF4-FFF2-40B4-BE49-F238E27FC236}">
                <a16:creationId xmlns:a16="http://schemas.microsoft.com/office/drawing/2014/main" id="{6E1A14B4-A3A3-BD9B-BC67-E5B9C379B9B5}"/>
              </a:ext>
            </a:extLst>
          </p:cNvPr>
          <p:cNvSpPr/>
          <p:nvPr>
            <p:custDataLst>
              <p:tags r:id="rId4"/>
            </p:custDataLst>
          </p:nvPr>
        </p:nvSpPr>
        <p:spPr>
          <a:xfrm>
            <a:off x="623392" y="836613"/>
            <a:ext cx="11034911" cy="427336"/>
          </a:xfrm>
          <a:prstGeom prst="rect">
            <a:avLst/>
          </a:prstGeom>
          <a:noFill/>
          <a:ln w="9525">
            <a:noFill/>
          </a:ln>
        </p:spPr>
        <p:txBody>
          <a:bodyPr wrap="square" lIns="0" tIns="0" rIns="0" bIns="0"/>
          <a:lstStyle/>
          <a:p>
            <a:pPr>
              <a:lnSpc>
                <a:spcPts val="3690"/>
              </a:lnSpc>
            </a:pPr>
            <a:r>
              <a:rPr lang="en" altLang="zh-CN" sz="2800" b="1" dirty="0">
                <a:solidFill>
                  <a:srgbClr val="1960DD"/>
                </a:solidFill>
                <a:latin typeface="Arial" panose="020B0604020202020204" pitchFamily="34" charset="0"/>
                <a:ea typeface="微软雅黑" panose="020B0503020204020204" charset="-122"/>
                <a:cs typeface="Arial" panose="020B0604020202020204" pitchFamily="34" charset="0"/>
              </a:rPr>
              <a:t>Fully automatic production to ensure quality consistency</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B20E3165-B941-858C-E5E4-008FA87D0ED2}"/>
              </a:ext>
            </a:extLst>
          </p:cNvPr>
          <p:cNvSpPr/>
          <p:nvPr>
            <p:custDataLst>
              <p:tags r:id="rId1"/>
            </p:custDataLst>
          </p:nvPr>
        </p:nvSpPr>
        <p:spPr>
          <a:xfrm>
            <a:off x="623888" y="863178"/>
            <a:ext cx="5590540" cy="405235"/>
          </a:xfrm>
          <a:prstGeom prst="rect">
            <a:avLst/>
          </a:prstGeom>
          <a:noFill/>
          <a:ln w="9525">
            <a:noFill/>
          </a:ln>
        </p:spPr>
        <p:txBody>
          <a:bodyPr wrap="square" lIns="0" tIns="0" rIns="0" bIns="0"/>
          <a:lstStyle/>
          <a:p>
            <a:pPr>
              <a:lnSpc>
                <a:spcPts val="3690"/>
              </a:lnSpc>
            </a:pPr>
            <a:r>
              <a:rPr lang="en-US" altLang="zh-CN" sz="2800" b="1" spc="-100" dirty="0">
                <a:solidFill>
                  <a:srgbClr val="1960D3"/>
                </a:solidFill>
                <a:latin typeface="Arial" panose="020B0604020202020204" pitchFamily="34" charset="0"/>
                <a:ea typeface="微软雅黑" panose="020B0503020204020204" pitchFamily="34" charset="-122"/>
                <a:cs typeface="Arial" panose="020B0604020202020204" pitchFamily="34" charset="0"/>
              </a:rPr>
              <a:t>Zero Microbial Risk</a:t>
            </a:r>
            <a:endParaRPr lang="zh-CN" altLang="en-US" sz="2800" b="1" dirty="0">
              <a:solidFill>
                <a:srgbClr val="1960D3"/>
              </a:solidFill>
              <a:latin typeface="Arial" panose="020B0604020202020204" pitchFamily="34" charset="0"/>
              <a:ea typeface="微软雅黑" panose="020B0503020204020204" charset="-122"/>
              <a:cs typeface="Arial" panose="020B0604020202020204" pitchFamily="34" charset="0"/>
            </a:endParaRPr>
          </a:p>
        </p:txBody>
      </p:sp>
      <p:grpSp>
        <p:nvGrpSpPr>
          <p:cNvPr id="4" name="组合 3">
            <a:extLst>
              <a:ext uri="{FF2B5EF4-FFF2-40B4-BE49-F238E27FC236}">
                <a16:creationId xmlns:a16="http://schemas.microsoft.com/office/drawing/2014/main" id="{20FE650E-014A-BE6C-B5DE-F73FA0ADE1F3}"/>
              </a:ext>
            </a:extLst>
          </p:cNvPr>
          <p:cNvGrpSpPr/>
          <p:nvPr/>
        </p:nvGrpSpPr>
        <p:grpSpPr>
          <a:xfrm>
            <a:off x="7004136" y="3403783"/>
            <a:ext cx="4564472" cy="2209584"/>
            <a:chOff x="7774335" y="2465387"/>
            <a:chExt cx="4564472" cy="2209584"/>
          </a:xfrm>
        </p:grpSpPr>
        <p:grpSp>
          <p:nvGrpSpPr>
            <p:cNvPr id="5" name="组合 4">
              <a:extLst>
                <a:ext uri="{FF2B5EF4-FFF2-40B4-BE49-F238E27FC236}">
                  <a16:creationId xmlns:a16="http://schemas.microsoft.com/office/drawing/2014/main" id="{15B82A3C-0F77-13EB-6C3B-B2A764AF6CFD}"/>
                </a:ext>
              </a:extLst>
            </p:cNvPr>
            <p:cNvGrpSpPr/>
            <p:nvPr/>
          </p:nvGrpSpPr>
          <p:grpSpPr>
            <a:xfrm>
              <a:off x="7777224" y="2965013"/>
              <a:ext cx="3769495" cy="242887"/>
              <a:chOff x="7989639" y="5477735"/>
              <a:chExt cx="3769495" cy="242887"/>
            </a:xfrm>
          </p:grpSpPr>
          <p:sp>
            <p:nvSpPr>
              <p:cNvPr id="17" name="object 3">
                <a:extLst>
                  <a:ext uri="{FF2B5EF4-FFF2-40B4-BE49-F238E27FC236}">
                    <a16:creationId xmlns:a16="http://schemas.microsoft.com/office/drawing/2014/main" id="{5D287163-C868-0FC5-4B38-B1FAB3733D66}"/>
                  </a:ext>
                </a:extLst>
              </p:cNvPr>
              <p:cNvSpPr>
                <a:spLocks noChangeAspect="1"/>
              </p:cNvSpPr>
              <p:nvPr>
                <p:custDataLst>
                  <p:tags r:id="rId10"/>
                </p:custDataLst>
              </p:nvPr>
            </p:nvSpPr>
            <p:spPr>
              <a:xfrm>
                <a:off x="7989639" y="5509542"/>
                <a:ext cx="265328" cy="179275"/>
              </a:xfrm>
              <a:prstGeom prst="rect">
                <a:avLst/>
              </a:prstGeom>
              <a:blipFill rotWithShape="0">
                <a:blip r:embed="rId14"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dirty="0">
                  <a:latin typeface="Arial" panose="020B0604020202020204" pitchFamily="34" charset="0"/>
                  <a:cs typeface="Arial" panose="020B0604020202020204" pitchFamily="34" charset="0"/>
                </a:endParaRPr>
              </a:p>
            </p:txBody>
          </p:sp>
          <p:sp>
            <p:nvSpPr>
              <p:cNvPr id="18" name="object 13">
                <a:extLst>
                  <a:ext uri="{FF2B5EF4-FFF2-40B4-BE49-F238E27FC236}">
                    <a16:creationId xmlns:a16="http://schemas.microsoft.com/office/drawing/2014/main" id="{7F8AB54F-42FA-5F6F-2561-B750E1882E22}"/>
                  </a:ext>
                </a:extLst>
              </p:cNvPr>
              <p:cNvSpPr/>
              <p:nvPr>
                <p:custDataLst>
                  <p:tags r:id="rId11"/>
                </p:custDataLst>
              </p:nvPr>
            </p:nvSpPr>
            <p:spPr>
              <a:xfrm>
                <a:off x="8349362" y="5477735"/>
                <a:ext cx="3409772" cy="242887"/>
              </a:xfrm>
              <a:prstGeom prst="rect">
                <a:avLst/>
              </a:prstGeom>
              <a:noFill/>
              <a:ln w="9525">
                <a:noFill/>
              </a:ln>
            </p:spPr>
            <p:txBody>
              <a:bodyPr wrap="square" lIns="0" tIns="0" rIns="0" bIns="0"/>
              <a:lstStyle/>
              <a:p>
                <a:pPr lvl="0"/>
                <a:r>
                  <a:rPr lang="en-US" altLang="en-US" sz="1400" dirty="0">
                    <a:latin typeface="Arial" panose="020B0604020202020204" pitchFamily="34" charset="0"/>
                    <a:ea typeface="微软雅黑" panose="020B0503020204020204" pitchFamily="34" charset="-122"/>
                    <a:cs typeface="Arial" panose="020B0604020202020204" pitchFamily="34" charset="0"/>
                  </a:rPr>
                  <a:t>Environment &amp; Purified water Detection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6" name="组合 5">
              <a:extLst>
                <a:ext uri="{FF2B5EF4-FFF2-40B4-BE49-F238E27FC236}">
                  <a16:creationId xmlns:a16="http://schemas.microsoft.com/office/drawing/2014/main" id="{754E4CEE-C424-4576-ACBB-4CE61234F9D6}"/>
                </a:ext>
              </a:extLst>
            </p:cNvPr>
            <p:cNvGrpSpPr/>
            <p:nvPr/>
          </p:nvGrpSpPr>
          <p:grpSpPr>
            <a:xfrm>
              <a:off x="7774335" y="3476155"/>
              <a:ext cx="4428999" cy="179275"/>
              <a:chOff x="7986750" y="5489251"/>
              <a:chExt cx="4428999" cy="179275"/>
            </a:xfrm>
          </p:grpSpPr>
          <p:sp>
            <p:nvSpPr>
              <p:cNvPr id="15" name="object 3">
                <a:extLst>
                  <a:ext uri="{FF2B5EF4-FFF2-40B4-BE49-F238E27FC236}">
                    <a16:creationId xmlns:a16="http://schemas.microsoft.com/office/drawing/2014/main" id="{7B521AA0-6BF6-8BA7-DD81-45AD4953AB71}"/>
                  </a:ext>
                </a:extLst>
              </p:cNvPr>
              <p:cNvSpPr>
                <a:spLocks noChangeAspect="1"/>
              </p:cNvSpPr>
              <p:nvPr>
                <p:custDataLst>
                  <p:tags r:id="rId8"/>
                </p:custDataLst>
              </p:nvPr>
            </p:nvSpPr>
            <p:spPr>
              <a:xfrm>
                <a:off x="7986750" y="5489251"/>
                <a:ext cx="265328" cy="179275"/>
              </a:xfrm>
              <a:prstGeom prst="rect">
                <a:avLst/>
              </a:prstGeom>
              <a:blipFill rotWithShape="0">
                <a:blip r:embed="rId14"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dirty="0">
                  <a:latin typeface="Arial" panose="020B0604020202020204" pitchFamily="34" charset="0"/>
                  <a:cs typeface="Arial" panose="020B0604020202020204" pitchFamily="34" charset="0"/>
                </a:endParaRPr>
              </a:p>
            </p:txBody>
          </p:sp>
          <p:sp>
            <p:nvSpPr>
              <p:cNvPr id="16" name="object 13">
                <a:extLst>
                  <a:ext uri="{FF2B5EF4-FFF2-40B4-BE49-F238E27FC236}">
                    <a16:creationId xmlns:a16="http://schemas.microsoft.com/office/drawing/2014/main" id="{865AD2FC-0A17-249F-53D0-D400C8CE8800}"/>
                  </a:ext>
                </a:extLst>
              </p:cNvPr>
              <p:cNvSpPr/>
              <p:nvPr>
                <p:custDataLst>
                  <p:tags r:id="rId9"/>
                </p:custDataLst>
              </p:nvPr>
            </p:nvSpPr>
            <p:spPr>
              <a:xfrm>
                <a:off x="8349362" y="5489251"/>
                <a:ext cx="4066387" cy="179275"/>
              </a:xfrm>
              <a:prstGeom prst="rect">
                <a:avLst/>
              </a:prstGeom>
              <a:noFill/>
              <a:ln w="9525">
                <a:noFill/>
              </a:ln>
            </p:spPr>
            <p:txBody>
              <a:bodyPr wrap="square" lIns="0" tIns="0" rIns="0" bIns="0" anchor="ctr"/>
              <a:lstStyle/>
              <a:p>
                <a:pPr lvl="0"/>
                <a:r>
                  <a:rPr lang="en-US" altLang="en-US" sz="1400" dirty="0">
                    <a:latin typeface="Arial" panose="020B0604020202020204" pitchFamily="34" charset="0"/>
                    <a:ea typeface="微软雅黑" panose="020B0503020204020204" pitchFamily="34" charset="-122"/>
                    <a:cs typeface="Arial" panose="020B0604020202020204" pitchFamily="34" charset="0"/>
                  </a:rPr>
                  <a:t>Instrument/equipment surface colony control</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sp>
          <p:nvSpPr>
            <p:cNvPr id="7" name="object 3">
              <a:extLst>
                <a:ext uri="{FF2B5EF4-FFF2-40B4-BE49-F238E27FC236}">
                  <a16:creationId xmlns:a16="http://schemas.microsoft.com/office/drawing/2014/main" id="{A13F15A1-E40E-5B02-D6A1-A9B3318F924A}"/>
                </a:ext>
              </a:extLst>
            </p:cNvPr>
            <p:cNvSpPr>
              <a:spLocks noChangeAspect="1"/>
            </p:cNvSpPr>
            <p:nvPr>
              <p:custDataLst>
                <p:tags r:id="rId2"/>
              </p:custDataLst>
            </p:nvPr>
          </p:nvSpPr>
          <p:spPr>
            <a:xfrm>
              <a:off x="7774335" y="2492805"/>
              <a:ext cx="265328" cy="179275"/>
            </a:xfrm>
            <a:prstGeom prst="rect">
              <a:avLst/>
            </a:prstGeom>
            <a:blipFill rotWithShape="0">
              <a:blip r:embed="rId14"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dirty="0">
                <a:latin typeface="Arial" panose="020B0604020202020204" pitchFamily="34" charset="0"/>
                <a:cs typeface="Arial" panose="020B0604020202020204" pitchFamily="34" charset="0"/>
              </a:endParaRPr>
            </a:p>
          </p:txBody>
        </p:sp>
        <p:sp>
          <p:nvSpPr>
            <p:cNvPr id="8" name="object 13">
              <a:extLst>
                <a:ext uri="{FF2B5EF4-FFF2-40B4-BE49-F238E27FC236}">
                  <a16:creationId xmlns:a16="http://schemas.microsoft.com/office/drawing/2014/main" id="{EA4CECAA-5BFE-ACB0-A980-21075D526705}"/>
                </a:ext>
              </a:extLst>
            </p:cNvPr>
            <p:cNvSpPr/>
            <p:nvPr>
              <p:custDataLst>
                <p:tags r:id="rId3"/>
              </p:custDataLst>
            </p:nvPr>
          </p:nvSpPr>
          <p:spPr>
            <a:xfrm>
              <a:off x="8136947" y="2465387"/>
              <a:ext cx="2977724" cy="242887"/>
            </a:xfrm>
            <a:prstGeom prst="rect">
              <a:avLst/>
            </a:prstGeom>
            <a:noFill/>
            <a:ln w="9525">
              <a:noFill/>
            </a:ln>
          </p:spPr>
          <p:txBody>
            <a:bodyPr wrap="square" lIns="0" tIns="0" rIns="0" bIns="0"/>
            <a:lstStyle/>
            <a:p>
              <a:pPr lvl="0"/>
              <a:r>
                <a:rPr lang="en-US" altLang="zh-CN" sz="1400" dirty="0">
                  <a:latin typeface="Arial" panose="020B0604020202020204" pitchFamily="34" charset="0"/>
                  <a:ea typeface="微软雅黑" panose="020B0503020204020204" pitchFamily="34" charset="-122"/>
                  <a:cs typeface="Arial" panose="020B0604020202020204" pitchFamily="34" charset="0"/>
                </a:rPr>
                <a:t>Raw materials Sourcing control</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a:extLst>
                <a:ext uri="{FF2B5EF4-FFF2-40B4-BE49-F238E27FC236}">
                  <a16:creationId xmlns:a16="http://schemas.microsoft.com/office/drawing/2014/main" id="{9CD1EF61-C39B-AC37-A665-103BAD3E8C2B}"/>
                </a:ext>
              </a:extLst>
            </p:cNvPr>
            <p:cNvGrpSpPr/>
            <p:nvPr/>
          </p:nvGrpSpPr>
          <p:grpSpPr>
            <a:xfrm>
              <a:off x="7774335" y="3932459"/>
              <a:ext cx="4564472" cy="208951"/>
              <a:chOff x="7986750" y="5461831"/>
              <a:chExt cx="4564472" cy="208951"/>
            </a:xfrm>
          </p:grpSpPr>
          <p:sp>
            <p:nvSpPr>
              <p:cNvPr id="13" name="object 3">
                <a:extLst>
                  <a:ext uri="{FF2B5EF4-FFF2-40B4-BE49-F238E27FC236}">
                    <a16:creationId xmlns:a16="http://schemas.microsoft.com/office/drawing/2014/main" id="{83F5186F-429E-43CF-D3BF-72DFA148C96A}"/>
                  </a:ext>
                </a:extLst>
              </p:cNvPr>
              <p:cNvSpPr>
                <a:spLocks noChangeAspect="1"/>
              </p:cNvSpPr>
              <p:nvPr>
                <p:custDataLst>
                  <p:tags r:id="rId6"/>
                </p:custDataLst>
              </p:nvPr>
            </p:nvSpPr>
            <p:spPr>
              <a:xfrm>
                <a:off x="7986750" y="5491507"/>
                <a:ext cx="265328" cy="179275"/>
              </a:xfrm>
              <a:prstGeom prst="rect">
                <a:avLst/>
              </a:prstGeom>
              <a:blipFill rotWithShape="0">
                <a:blip r:embed="rId14"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dirty="0">
                  <a:latin typeface="Arial" panose="020B0604020202020204" pitchFamily="34" charset="0"/>
                  <a:cs typeface="Arial" panose="020B0604020202020204" pitchFamily="34" charset="0"/>
                </a:endParaRPr>
              </a:p>
            </p:txBody>
          </p:sp>
          <p:sp>
            <p:nvSpPr>
              <p:cNvPr id="14" name="object 13">
                <a:extLst>
                  <a:ext uri="{FF2B5EF4-FFF2-40B4-BE49-F238E27FC236}">
                    <a16:creationId xmlns:a16="http://schemas.microsoft.com/office/drawing/2014/main" id="{37057FB2-2B66-136F-B1D1-463CFB999BD3}"/>
                  </a:ext>
                </a:extLst>
              </p:cNvPr>
              <p:cNvSpPr/>
              <p:nvPr>
                <p:custDataLst>
                  <p:tags r:id="rId7"/>
                </p:custDataLst>
              </p:nvPr>
            </p:nvSpPr>
            <p:spPr>
              <a:xfrm>
                <a:off x="8349362" y="5461831"/>
                <a:ext cx="4201860" cy="179275"/>
              </a:xfrm>
              <a:prstGeom prst="rect">
                <a:avLst/>
              </a:prstGeom>
              <a:noFill/>
              <a:ln w="9525">
                <a:noFill/>
              </a:ln>
            </p:spPr>
            <p:txBody>
              <a:bodyPr wrap="square" lIns="0" tIns="0" rIns="0" bIns="0" anchor="ctr"/>
              <a:lstStyle/>
              <a:p>
                <a:pPr lvl="0"/>
                <a:r>
                  <a:rPr lang="en-US" altLang="en-US" sz="1400" dirty="0">
                    <a:latin typeface="Arial" panose="020B0604020202020204" pitchFamily="34" charset="0"/>
                    <a:ea typeface="微软雅黑" panose="020B0503020204020204" pitchFamily="34" charset="-122"/>
                    <a:cs typeface="Arial" panose="020B0604020202020204" pitchFamily="34" charset="0"/>
                  </a:rPr>
                  <a:t>Semi-finished product Detection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a:extLst>
                <a:ext uri="{FF2B5EF4-FFF2-40B4-BE49-F238E27FC236}">
                  <a16:creationId xmlns:a16="http://schemas.microsoft.com/office/drawing/2014/main" id="{396D4225-C0E7-98E7-3EF4-62B507F9232B}"/>
                </a:ext>
              </a:extLst>
            </p:cNvPr>
            <p:cNvGrpSpPr/>
            <p:nvPr/>
          </p:nvGrpSpPr>
          <p:grpSpPr>
            <a:xfrm>
              <a:off x="7774335" y="4432083"/>
              <a:ext cx="2521914" cy="242888"/>
              <a:chOff x="7986750" y="5477735"/>
              <a:chExt cx="2521914" cy="242888"/>
            </a:xfrm>
          </p:grpSpPr>
          <p:sp>
            <p:nvSpPr>
              <p:cNvPr id="11" name="object 3">
                <a:extLst>
                  <a:ext uri="{FF2B5EF4-FFF2-40B4-BE49-F238E27FC236}">
                    <a16:creationId xmlns:a16="http://schemas.microsoft.com/office/drawing/2014/main" id="{8EA64FE5-0BAC-4F68-5670-ABE64B3CAF80}"/>
                  </a:ext>
                </a:extLst>
              </p:cNvPr>
              <p:cNvSpPr>
                <a:spLocks noChangeAspect="1"/>
              </p:cNvSpPr>
              <p:nvPr>
                <p:custDataLst>
                  <p:tags r:id="rId4"/>
                </p:custDataLst>
              </p:nvPr>
            </p:nvSpPr>
            <p:spPr>
              <a:xfrm>
                <a:off x="7986750" y="5505157"/>
                <a:ext cx="265328" cy="179275"/>
              </a:xfrm>
              <a:prstGeom prst="rect">
                <a:avLst/>
              </a:prstGeom>
              <a:blipFill rotWithShape="0">
                <a:blip r:embed="rId14" cstate="email">
                  <a:extLst>
                    <a:ext uri="{28A0092B-C50C-407E-A947-70E740481C1C}">
                      <a14:useLocalDpi xmlns:a14="http://schemas.microsoft.com/office/drawing/2010/main"/>
                    </a:ext>
                  </a:extLst>
                </a:blip>
                <a:stretch>
                  <a:fillRect/>
                </a:stretch>
              </a:blipFill>
              <a:ln w="9525">
                <a:noFill/>
              </a:ln>
            </p:spPr>
            <p:txBody>
              <a:bodyPr wrap="square" lIns="0" tIns="0" rIns="0" bIns="0"/>
              <a:lstStyle/>
              <a:p>
                <a:endParaRPr dirty="0">
                  <a:latin typeface="Arial" panose="020B0604020202020204" pitchFamily="34" charset="0"/>
                  <a:cs typeface="Arial" panose="020B0604020202020204" pitchFamily="34" charset="0"/>
                </a:endParaRPr>
              </a:p>
            </p:txBody>
          </p:sp>
          <p:sp>
            <p:nvSpPr>
              <p:cNvPr id="12" name="object 13">
                <a:extLst>
                  <a:ext uri="{FF2B5EF4-FFF2-40B4-BE49-F238E27FC236}">
                    <a16:creationId xmlns:a16="http://schemas.microsoft.com/office/drawing/2014/main" id="{84E5A5D5-7795-9268-EBE4-475CF2665FA3}"/>
                  </a:ext>
                </a:extLst>
              </p:cNvPr>
              <p:cNvSpPr/>
              <p:nvPr>
                <p:custDataLst>
                  <p:tags r:id="rId5"/>
                </p:custDataLst>
              </p:nvPr>
            </p:nvSpPr>
            <p:spPr>
              <a:xfrm>
                <a:off x="8349362" y="5477735"/>
                <a:ext cx="2159302" cy="242888"/>
              </a:xfrm>
              <a:prstGeom prst="rect">
                <a:avLst/>
              </a:prstGeom>
              <a:noFill/>
              <a:ln w="9525">
                <a:noFill/>
              </a:ln>
            </p:spPr>
            <p:txBody>
              <a:bodyPr wrap="square" lIns="0" tIns="0" rIns="0" bIns="0" anchor="ctr"/>
              <a:lstStyle/>
              <a:p>
                <a:pPr lvl="0"/>
                <a:r>
                  <a:rPr lang="en-US" altLang="en-US" sz="1400" dirty="0">
                    <a:latin typeface="Arial" panose="020B0604020202020204" pitchFamily="34" charset="0"/>
                    <a:ea typeface="微软雅黑" panose="020B0503020204020204" pitchFamily="34" charset="-122"/>
                    <a:cs typeface="Arial" panose="020B0604020202020204" pitchFamily="34" charset="0"/>
                  </a:rPr>
                  <a:t>End product Detection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9" name="组合 18">
            <a:extLst>
              <a:ext uri="{FF2B5EF4-FFF2-40B4-BE49-F238E27FC236}">
                <a16:creationId xmlns:a16="http://schemas.microsoft.com/office/drawing/2014/main" id="{93FFAD9E-A6B4-42A6-F3CC-99EC87B072CA}"/>
              </a:ext>
            </a:extLst>
          </p:cNvPr>
          <p:cNvGrpSpPr/>
          <p:nvPr/>
        </p:nvGrpSpPr>
        <p:grpSpPr>
          <a:xfrm>
            <a:off x="7000061" y="1936701"/>
            <a:ext cx="4433074" cy="1132351"/>
            <a:chOff x="7832226" y="5032953"/>
            <a:chExt cx="4433074" cy="1132351"/>
          </a:xfrm>
        </p:grpSpPr>
        <p:grpSp>
          <p:nvGrpSpPr>
            <p:cNvPr id="20" name="组合 19">
              <a:extLst>
                <a:ext uri="{FF2B5EF4-FFF2-40B4-BE49-F238E27FC236}">
                  <a16:creationId xmlns:a16="http://schemas.microsoft.com/office/drawing/2014/main" id="{1065EB73-16BD-75B5-E39C-67617475CF6C}"/>
                </a:ext>
              </a:extLst>
            </p:cNvPr>
            <p:cNvGrpSpPr/>
            <p:nvPr/>
          </p:nvGrpSpPr>
          <p:grpSpPr>
            <a:xfrm>
              <a:off x="7832226" y="5032953"/>
              <a:ext cx="4433074" cy="1132351"/>
              <a:chOff x="7832226" y="5032953"/>
              <a:chExt cx="4433074" cy="1132351"/>
            </a:xfrm>
          </p:grpSpPr>
          <p:sp>
            <p:nvSpPr>
              <p:cNvPr id="22" name="矩形: 圆角 14">
                <a:extLst>
                  <a:ext uri="{FF2B5EF4-FFF2-40B4-BE49-F238E27FC236}">
                    <a16:creationId xmlns:a16="http://schemas.microsoft.com/office/drawing/2014/main" id="{3405675B-0668-4419-DBA7-A0C503AEE988}"/>
                  </a:ext>
                </a:extLst>
              </p:cNvPr>
              <p:cNvSpPr/>
              <p:nvPr/>
            </p:nvSpPr>
            <p:spPr>
              <a:xfrm>
                <a:off x="7832226" y="5032953"/>
                <a:ext cx="4433074" cy="1132351"/>
              </a:xfrm>
              <a:prstGeom prst="roundRect">
                <a:avLst>
                  <a:gd name="adj" fmla="val 10949"/>
                </a:avLst>
              </a:prstGeom>
              <a:solidFill>
                <a:srgbClr val="196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A007DC09-D6BC-CC3E-410C-C14877116AC6}"/>
                  </a:ext>
                </a:extLst>
              </p:cNvPr>
              <p:cNvSpPr txBox="1"/>
              <p:nvPr/>
            </p:nvSpPr>
            <p:spPr>
              <a:xfrm>
                <a:off x="7995228" y="5214732"/>
                <a:ext cx="2131783" cy="369332"/>
              </a:xfrm>
              <a:prstGeom prst="rect">
                <a:avLst/>
              </a:prstGeom>
              <a:noFill/>
            </p:spPr>
            <p:txBody>
              <a:bodyPr wrap="square" rtlCol="0">
                <a:spAutoFit/>
              </a:bodyPr>
              <a:lstStyle/>
              <a:p>
                <a:r>
                  <a:rPr lang="en-US" altLang="zh-CN" sz="1800" b="1" kern="100" dirty="0">
                    <a:solidFill>
                      <a:schemeClr val="bg1"/>
                    </a:solidFill>
                    <a:effectLst/>
                    <a:latin typeface="Arial" panose="020B0604020202020204" pitchFamily="34" charset="0"/>
                    <a:ea typeface="等线" panose="02010600030101010101" pitchFamily="2" charset="-122"/>
                    <a:cs typeface="Arial" panose="020B0604020202020204" pitchFamily="34" charset="0"/>
                  </a:rPr>
                  <a:t>Our Commitment </a:t>
                </a:r>
                <a:endParaRPr lang="zh-CN" altLang="en-US" b="1" spc="3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a:extLst>
                  <a:ext uri="{FF2B5EF4-FFF2-40B4-BE49-F238E27FC236}">
                    <a16:creationId xmlns:a16="http://schemas.microsoft.com/office/drawing/2014/main" id="{BC5E2D27-DB2D-A52B-0DA3-DDDBDA96C1AE}"/>
                  </a:ext>
                </a:extLst>
              </p:cNvPr>
              <p:cNvSpPr txBox="1"/>
              <p:nvPr/>
            </p:nvSpPr>
            <p:spPr>
              <a:xfrm>
                <a:off x="7998301" y="5596157"/>
                <a:ext cx="1584729" cy="369332"/>
              </a:xfrm>
              <a:prstGeom prst="rect">
                <a:avLst/>
              </a:prstGeom>
              <a:noFill/>
            </p:spPr>
            <p:txBody>
              <a:bodyPr wrap="square" rtlCol="0">
                <a:spAutoFit/>
              </a:bodyPr>
              <a:lstStyle/>
              <a:p>
                <a:r>
                  <a:rPr lang="en-US" altLang="zh-CN" sz="1800" b="1" kern="100" dirty="0">
                    <a:solidFill>
                      <a:schemeClr val="bg1"/>
                    </a:solidFill>
                    <a:effectLst/>
                    <a:latin typeface="Arial" panose="020B0604020202020204" pitchFamily="34" charset="0"/>
                    <a:ea typeface="等线" panose="02010600030101010101" pitchFamily="2" charset="-122"/>
                    <a:cs typeface="Arial" panose="020B0604020202020204" pitchFamily="34" charset="0"/>
                  </a:rPr>
                  <a:t>Your Safety</a:t>
                </a:r>
                <a:endParaRPr lang="zh-CN" altLang="en-US" b="1" spc="3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21" name="图片 20">
              <a:extLst>
                <a:ext uri="{FF2B5EF4-FFF2-40B4-BE49-F238E27FC236}">
                  <a16:creationId xmlns:a16="http://schemas.microsoft.com/office/drawing/2014/main" id="{D8D1DFF5-B500-C03E-1756-F78BA738AA0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035740" y="5301207"/>
              <a:ext cx="2036200" cy="864097"/>
            </a:xfrm>
            <a:prstGeom prst="rect">
              <a:avLst/>
            </a:prstGeom>
          </p:spPr>
        </p:pic>
      </p:grpSp>
      <p:sp>
        <p:nvSpPr>
          <p:cNvPr id="25" name="任意多边形: 形状 8">
            <a:extLst>
              <a:ext uri="{FF2B5EF4-FFF2-40B4-BE49-F238E27FC236}">
                <a16:creationId xmlns:a16="http://schemas.microsoft.com/office/drawing/2014/main" id="{F6D2016D-41FD-3FDF-CFD4-18438FF59984}"/>
              </a:ext>
            </a:extLst>
          </p:cNvPr>
          <p:cNvSpPr/>
          <p:nvPr/>
        </p:nvSpPr>
        <p:spPr>
          <a:xfrm>
            <a:off x="0" y="1945432"/>
            <a:ext cx="6569609" cy="4911399"/>
          </a:xfrm>
          <a:custGeom>
            <a:avLst/>
            <a:gdLst>
              <a:gd name="connsiteX0" fmla="*/ 2088567 w 6569609"/>
              <a:gd name="connsiteY0" fmla="*/ 1218 h 4911399"/>
              <a:gd name="connsiteX1" fmla="*/ 2392263 w 6569609"/>
              <a:gd name="connsiteY1" fmla="*/ 63954 h 4911399"/>
              <a:gd name="connsiteX2" fmla="*/ 5727387 w 6569609"/>
              <a:gd name="connsiteY2" fmla="*/ 1268435 h 4911399"/>
              <a:gd name="connsiteX3" fmla="*/ 6125922 w 6569609"/>
              <a:gd name="connsiteY3" fmla="*/ 1985336 h 4911399"/>
              <a:gd name="connsiteX4" fmla="*/ 6569609 w 6569609"/>
              <a:gd name="connsiteY4" fmla="*/ 4911399 h 4911399"/>
              <a:gd name="connsiteX5" fmla="*/ 0 w 6569609"/>
              <a:gd name="connsiteY5" fmla="*/ 4911399 h 4911399"/>
              <a:gd name="connsiteX6" fmla="*/ 0 w 6569609"/>
              <a:gd name="connsiteY6" fmla="*/ 1650663 h 4911399"/>
              <a:gd name="connsiteX7" fmla="*/ 1731548 w 6569609"/>
              <a:gd name="connsiteY7" fmla="*/ 222893 h 4911399"/>
              <a:gd name="connsiteX8" fmla="*/ 2088567 w 6569609"/>
              <a:gd name="connsiteY8" fmla="*/ 1218 h 49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9609" h="4911399">
                <a:moveTo>
                  <a:pt x="2088567" y="1218"/>
                </a:moveTo>
                <a:cubicBezTo>
                  <a:pt x="2182893" y="-7397"/>
                  <a:pt x="2268331" y="31390"/>
                  <a:pt x="2392263" y="63954"/>
                </a:cubicBezTo>
                <a:lnTo>
                  <a:pt x="5727387" y="1268435"/>
                </a:lnTo>
                <a:cubicBezTo>
                  <a:pt x="5957385" y="1448067"/>
                  <a:pt x="6025687" y="1378888"/>
                  <a:pt x="6125922" y="1985336"/>
                </a:cubicBezTo>
                <a:lnTo>
                  <a:pt x="6569609" y="4911399"/>
                </a:lnTo>
                <a:lnTo>
                  <a:pt x="0" y="4911399"/>
                </a:lnTo>
                <a:lnTo>
                  <a:pt x="0" y="1650663"/>
                </a:lnTo>
                <a:lnTo>
                  <a:pt x="1731548" y="222893"/>
                </a:lnTo>
                <a:cubicBezTo>
                  <a:pt x="1891029" y="65850"/>
                  <a:pt x="1994242" y="9833"/>
                  <a:pt x="2088567" y="1218"/>
                </a:cubicBezTo>
                <a:close/>
              </a:path>
            </a:pathLst>
          </a:custGeom>
          <a:solidFill>
            <a:srgbClr val="00CE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26" name="任意多边形: 形状 12">
            <a:extLst>
              <a:ext uri="{FF2B5EF4-FFF2-40B4-BE49-F238E27FC236}">
                <a16:creationId xmlns:a16="http://schemas.microsoft.com/office/drawing/2014/main" id="{E5055AC9-91B4-97DC-8E6E-A8A624124BC0}"/>
              </a:ext>
            </a:extLst>
          </p:cNvPr>
          <p:cNvSpPr>
            <a:spLocks noChangeAspect="1"/>
          </p:cNvSpPr>
          <p:nvPr/>
        </p:nvSpPr>
        <p:spPr>
          <a:xfrm rot="19244875">
            <a:off x="-217392" y="2303535"/>
            <a:ext cx="6552943" cy="6279799"/>
          </a:xfrm>
          <a:custGeom>
            <a:avLst/>
            <a:gdLst>
              <a:gd name="connsiteX0" fmla="*/ 4581662 w 6502971"/>
              <a:gd name="connsiteY0" fmla="*/ 56399 h 6231910"/>
              <a:gd name="connsiteX1" fmla="*/ 4761962 w 6502971"/>
              <a:gd name="connsiteY1" fmla="*/ 275560 h 6231910"/>
              <a:gd name="connsiteX2" fmla="*/ 6441114 w 6502971"/>
              <a:gd name="connsiteY2" fmla="*/ 3045766 h 6231910"/>
              <a:gd name="connsiteX3" fmla="*/ 6307377 w 6502971"/>
              <a:gd name="connsiteY3" fmla="*/ 3780716 h 6231910"/>
              <a:gd name="connsiteX4" fmla="*/ 4865983 w 6502971"/>
              <a:gd name="connsiteY4" fmla="*/ 6183444 h 6231910"/>
              <a:gd name="connsiteX5" fmla="*/ 4833616 w 6502971"/>
              <a:gd name="connsiteY5" fmla="*/ 6231910 h 6231910"/>
              <a:gd name="connsiteX6" fmla="*/ 0 w 6502971"/>
              <a:gd name="connsiteY6" fmla="*/ 2282387 h 6231910"/>
              <a:gd name="connsiteX7" fmla="*/ 1850746 w 6502971"/>
              <a:gd name="connsiteY7" fmla="*/ 17355 h 6231910"/>
              <a:gd name="connsiteX8" fmla="*/ 4197293 w 6502971"/>
              <a:gd name="connsiteY8" fmla="*/ 7021 h 6231910"/>
              <a:gd name="connsiteX9" fmla="*/ 4581662 w 6502971"/>
              <a:gd name="connsiteY9" fmla="*/ 56399 h 623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971" h="6231910">
                <a:moveTo>
                  <a:pt x="4581662" y="56399"/>
                </a:moveTo>
                <a:cubicBezTo>
                  <a:pt x="4654061" y="104659"/>
                  <a:pt x="4692449" y="181216"/>
                  <a:pt x="4761962" y="275560"/>
                </a:cubicBezTo>
                <a:lnTo>
                  <a:pt x="6441114" y="3045766"/>
                </a:lnTo>
                <a:cubicBezTo>
                  <a:pt x="6500554" y="3304883"/>
                  <a:pt x="6589712" y="3295458"/>
                  <a:pt x="6307377" y="3780716"/>
                </a:cubicBezTo>
                <a:lnTo>
                  <a:pt x="4865983" y="6183444"/>
                </a:lnTo>
                <a:lnTo>
                  <a:pt x="4833616" y="6231910"/>
                </a:lnTo>
                <a:lnTo>
                  <a:pt x="0" y="2282387"/>
                </a:lnTo>
                <a:lnTo>
                  <a:pt x="1850746" y="17355"/>
                </a:lnTo>
                <a:lnTo>
                  <a:pt x="4197293" y="7021"/>
                </a:lnTo>
                <a:cubicBezTo>
                  <a:pt x="4402852" y="-11823"/>
                  <a:pt x="4509263" y="8140"/>
                  <a:pt x="4581662" y="56399"/>
                </a:cubicBezTo>
                <a:close/>
              </a:path>
            </a:pathLst>
          </a:custGeom>
          <a:solidFill>
            <a:srgbClr val="FFFFFF"/>
          </a:solidFill>
          <a:ln w="133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latin typeface="Arial" panose="020B0604020202020204" pitchFamily="34" charset="0"/>
              <a:cs typeface="Arial" panose="020B0604020202020204" pitchFamily="34" charset="0"/>
            </a:endParaRPr>
          </a:p>
        </p:txBody>
      </p:sp>
      <p:sp>
        <p:nvSpPr>
          <p:cNvPr id="27" name="任意多边形: 形状 13">
            <a:extLst>
              <a:ext uri="{FF2B5EF4-FFF2-40B4-BE49-F238E27FC236}">
                <a16:creationId xmlns:a16="http://schemas.microsoft.com/office/drawing/2014/main" id="{0A58BC1A-FD45-7494-587E-073CD14AA173}"/>
              </a:ext>
            </a:extLst>
          </p:cNvPr>
          <p:cNvSpPr>
            <a:spLocks noChangeAspect="1"/>
          </p:cNvSpPr>
          <p:nvPr/>
        </p:nvSpPr>
        <p:spPr>
          <a:xfrm rot="19244875">
            <a:off x="-159502" y="2619163"/>
            <a:ext cx="6312986" cy="5885278"/>
          </a:xfrm>
          <a:custGeom>
            <a:avLst/>
            <a:gdLst>
              <a:gd name="connsiteX0" fmla="*/ 4496629 w 6312986"/>
              <a:gd name="connsiteY0" fmla="*/ 52775 h 5885278"/>
              <a:gd name="connsiteX1" fmla="*/ 4667080 w 6312986"/>
              <a:gd name="connsiteY1" fmla="*/ 257851 h 5885278"/>
              <a:gd name="connsiteX2" fmla="*/ 6254508 w 6312986"/>
              <a:gd name="connsiteY2" fmla="*/ 2850030 h 5885278"/>
              <a:gd name="connsiteX3" fmla="*/ 6128077 w 6312986"/>
              <a:gd name="connsiteY3" fmla="*/ 3537748 h 5885278"/>
              <a:gd name="connsiteX4" fmla="*/ 4765418 w 6312986"/>
              <a:gd name="connsiteY4" fmla="*/ 5786063 h 5885278"/>
              <a:gd name="connsiteX5" fmla="*/ 4713781 w 6312986"/>
              <a:gd name="connsiteY5" fmla="*/ 5862597 h 5885278"/>
              <a:gd name="connsiteX6" fmla="*/ 4699412 w 6312986"/>
              <a:gd name="connsiteY6" fmla="*/ 5885278 h 5885278"/>
              <a:gd name="connsiteX7" fmla="*/ 0 w 6312986"/>
              <a:gd name="connsiteY7" fmla="*/ 2045412 h 5885278"/>
              <a:gd name="connsiteX8" fmla="*/ 1657108 w 6312986"/>
              <a:gd name="connsiteY8" fmla="*/ 17363 h 5885278"/>
              <a:gd name="connsiteX9" fmla="*/ 4133256 w 6312986"/>
              <a:gd name="connsiteY9" fmla="*/ 6570 h 5885278"/>
              <a:gd name="connsiteX10" fmla="*/ 4496629 w 6312986"/>
              <a:gd name="connsiteY10" fmla="*/ 52775 h 588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2986" h="5885278">
                <a:moveTo>
                  <a:pt x="4496629" y="52775"/>
                </a:moveTo>
                <a:cubicBezTo>
                  <a:pt x="4565073" y="97933"/>
                  <a:pt x="4601364" y="169570"/>
                  <a:pt x="4667080" y="257851"/>
                </a:cubicBezTo>
                <a:lnTo>
                  <a:pt x="6254508" y="2850030"/>
                </a:lnTo>
                <a:cubicBezTo>
                  <a:pt x="6310701" y="3092494"/>
                  <a:pt x="6394989" y="3083675"/>
                  <a:pt x="6128077" y="3537748"/>
                </a:cubicBezTo>
                <a:lnTo>
                  <a:pt x="4765418" y="5786063"/>
                </a:lnTo>
                <a:cubicBezTo>
                  <a:pt x="4746395" y="5813341"/>
                  <a:pt x="4729292" y="5838810"/>
                  <a:pt x="4713781" y="5862597"/>
                </a:cubicBezTo>
                <a:lnTo>
                  <a:pt x="4699412" y="5885278"/>
                </a:lnTo>
                <a:lnTo>
                  <a:pt x="0" y="2045412"/>
                </a:lnTo>
                <a:lnTo>
                  <a:pt x="1657108" y="17363"/>
                </a:lnTo>
                <a:lnTo>
                  <a:pt x="4133256" y="6570"/>
                </a:lnTo>
                <a:cubicBezTo>
                  <a:pt x="4327586" y="-11063"/>
                  <a:pt x="4428184" y="7616"/>
                  <a:pt x="4496629" y="52775"/>
                </a:cubicBezTo>
                <a:close/>
              </a:path>
            </a:pathLst>
          </a:custGeom>
          <a:blipFill dpi="0" rotWithShape="0">
            <a:blip r:embed="rId16" cstate="email">
              <a:extLst>
                <a:ext uri="{28A0092B-C50C-407E-A947-70E740481C1C}">
                  <a14:useLocalDpi xmlns:a14="http://schemas.microsoft.com/office/drawing/2010/main"/>
                </a:ext>
              </a:extLst>
            </a:blip>
            <a:srcRect/>
            <a:tile tx="0" ty="0" sx="38000" sy="38000" flip="none" algn="l"/>
          </a:blipFill>
          <a:ln w="133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86858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4adec435-15b5-4f85-aeef-57d6017c7e70"/>
  <p:tag name="COMMONDATA" val="eyJoZGlkIjoiZjQ5MzQ0Y2FiOWM3MjFlMmU5MGVkYTZiZGIyZGNhZG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AS_UNIQUEID" val="272"/>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AS_UNIQUEID" val="359"/>
</p:tagLst>
</file>

<file path=ppt/tags/tag155.xml><?xml version="1.0" encoding="utf-8"?>
<p:tagLst xmlns:a="http://schemas.openxmlformats.org/drawingml/2006/main" xmlns:r="http://schemas.openxmlformats.org/officeDocument/2006/relationships" xmlns:p="http://schemas.openxmlformats.org/presentationml/2006/main">
  <p:tag name="AS_UNIQUEID" val="360"/>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AS_UNIQUEID" val="330"/>
</p:tagLst>
</file>

<file path=ppt/tags/tag163.xml><?xml version="1.0" encoding="utf-8"?>
<p:tagLst xmlns:a="http://schemas.openxmlformats.org/drawingml/2006/main" xmlns:r="http://schemas.openxmlformats.org/officeDocument/2006/relationships" xmlns:p="http://schemas.openxmlformats.org/presentationml/2006/main">
  <p:tag name="AS_UNIQUEID" val="336"/>
</p:tagLst>
</file>

<file path=ppt/tags/tag164.xml><?xml version="1.0" encoding="utf-8"?>
<p:tagLst xmlns:a="http://schemas.openxmlformats.org/drawingml/2006/main" xmlns:r="http://schemas.openxmlformats.org/officeDocument/2006/relationships" xmlns:p="http://schemas.openxmlformats.org/presentationml/2006/main">
  <p:tag name="AS_UNIQUEID" val="337"/>
</p:tagLst>
</file>

<file path=ppt/tags/tag165.xml><?xml version="1.0" encoding="utf-8"?>
<p:tagLst xmlns:a="http://schemas.openxmlformats.org/drawingml/2006/main" xmlns:r="http://schemas.openxmlformats.org/officeDocument/2006/relationships" xmlns:p="http://schemas.openxmlformats.org/presentationml/2006/main">
  <p:tag name="AS_UNIQUEID" val="272"/>
</p:tagLst>
</file>

<file path=ppt/tags/tag166.xml><?xml version="1.0" encoding="utf-8"?>
<p:tagLst xmlns:a="http://schemas.openxmlformats.org/drawingml/2006/main" xmlns:r="http://schemas.openxmlformats.org/officeDocument/2006/relationships" xmlns:p="http://schemas.openxmlformats.org/presentationml/2006/main">
  <p:tag name="AS_UNIQUEID" val="333"/>
</p:tagLst>
</file>

<file path=ppt/tags/tag167.xml><?xml version="1.0" encoding="utf-8"?>
<p:tagLst xmlns:a="http://schemas.openxmlformats.org/drawingml/2006/main" xmlns:r="http://schemas.openxmlformats.org/officeDocument/2006/relationships" xmlns:p="http://schemas.openxmlformats.org/presentationml/2006/main">
  <p:tag name="AS_UNIQUEID" val="335"/>
</p:tagLst>
</file>

<file path=ppt/tags/tag168.xml><?xml version="1.0" encoding="utf-8"?>
<p:tagLst xmlns:a="http://schemas.openxmlformats.org/drawingml/2006/main" xmlns:r="http://schemas.openxmlformats.org/officeDocument/2006/relationships" xmlns:p="http://schemas.openxmlformats.org/presentationml/2006/main">
  <p:tag name="AS_UNIQUEID" val="334"/>
</p:tagLst>
</file>

<file path=ppt/tags/tag169.xml><?xml version="1.0" encoding="utf-8"?>
<p:tagLst xmlns:a="http://schemas.openxmlformats.org/drawingml/2006/main" xmlns:r="http://schemas.openxmlformats.org/officeDocument/2006/relationships" xmlns:p="http://schemas.openxmlformats.org/presentationml/2006/main">
  <p:tag name="AS_UNIQUEID" val="332"/>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AS_UNIQUEID" val="180"/>
</p:tagLst>
</file>

<file path=ppt/tags/tag171.xml><?xml version="1.0" encoding="utf-8"?>
<p:tagLst xmlns:a="http://schemas.openxmlformats.org/drawingml/2006/main" xmlns:r="http://schemas.openxmlformats.org/officeDocument/2006/relationships" xmlns:p="http://schemas.openxmlformats.org/presentationml/2006/main">
  <p:tag name="AS_UNIQUEID" val="401"/>
</p:tagLst>
</file>

<file path=ppt/tags/tag172.xml><?xml version="1.0" encoding="utf-8"?>
<p:tagLst xmlns:a="http://schemas.openxmlformats.org/drawingml/2006/main" xmlns:r="http://schemas.openxmlformats.org/officeDocument/2006/relationships" xmlns:p="http://schemas.openxmlformats.org/presentationml/2006/main">
  <p:tag name="AS_UNIQUEID" val="410"/>
</p:tagLst>
</file>

<file path=ppt/tags/tag173.xml><?xml version="1.0" encoding="utf-8"?>
<p:tagLst xmlns:a="http://schemas.openxmlformats.org/drawingml/2006/main" xmlns:r="http://schemas.openxmlformats.org/officeDocument/2006/relationships" xmlns:p="http://schemas.openxmlformats.org/presentationml/2006/main">
  <p:tag name="AS_UNIQUEID" val="401"/>
</p:tagLst>
</file>

<file path=ppt/tags/tag174.xml><?xml version="1.0" encoding="utf-8"?>
<p:tagLst xmlns:a="http://schemas.openxmlformats.org/drawingml/2006/main" xmlns:r="http://schemas.openxmlformats.org/officeDocument/2006/relationships" xmlns:p="http://schemas.openxmlformats.org/presentationml/2006/main">
  <p:tag name="AS_UNIQUEID" val="410"/>
</p:tagLst>
</file>

<file path=ppt/tags/tag175.xml><?xml version="1.0" encoding="utf-8"?>
<p:tagLst xmlns:a="http://schemas.openxmlformats.org/drawingml/2006/main" xmlns:r="http://schemas.openxmlformats.org/officeDocument/2006/relationships" xmlns:p="http://schemas.openxmlformats.org/presentationml/2006/main">
  <p:tag name="AS_UNIQUEID" val="401"/>
</p:tagLst>
</file>

<file path=ppt/tags/tag176.xml><?xml version="1.0" encoding="utf-8"?>
<p:tagLst xmlns:a="http://schemas.openxmlformats.org/drawingml/2006/main" xmlns:r="http://schemas.openxmlformats.org/officeDocument/2006/relationships" xmlns:p="http://schemas.openxmlformats.org/presentationml/2006/main">
  <p:tag name="AS_UNIQUEID" val="410"/>
</p:tagLst>
</file>

<file path=ppt/tags/tag177.xml><?xml version="1.0" encoding="utf-8"?>
<p:tagLst xmlns:a="http://schemas.openxmlformats.org/drawingml/2006/main" xmlns:r="http://schemas.openxmlformats.org/officeDocument/2006/relationships" xmlns:p="http://schemas.openxmlformats.org/presentationml/2006/main">
  <p:tag name="AS_UNIQUEID" val="401"/>
</p:tagLst>
</file>

<file path=ppt/tags/tag178.xml><?xml version="1.0" encoding="utf-8"?>
<p:tagLst xmlns:a="http://schemas.openxmlformats.org/drawingml/2006/main" xmlns:r="http://schemas.openxmlformats.org/officeDocument/2006/relationships" xmlns:p="http://schemas.openxmlformats.org/presentationml/2006/main">
  <p:tag name="AS_UNIQUEID" val="410"/>
</p:tagLst>
</file>

<file path=ppt/tags/tag179.xml><?xml version="1.0" encoding="utf-8"?>
<p:tagLst xmlns:a="http://schemas.openxmlformats.org/drawingml/2006/main" xmlns:r="http://schemas.openxmlformats.org/officeDocument/2006/relationships" xmlns:p="http://schemas.openxmlformats.org/presentationml/2006/main">
  <p:tag name="AS_UNIQUEID" val="40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AS_UNIQUEID" val="410"/>
</p:tagLst>
</file>

<file path=ppt/tags/tag181.xml><?xml version="1.0" encoding="utf-8"?>
<p:tagLst xmlns:a="http://schemas.openxmlformats.org/drawingml/2006/main" xmlns:r="http://schemas.openxmlformats.org/officeDocument/2006/relationships" xmlns:p="http://schemas.openxmlformats.org/presentationml/2006/main">
  <p:tag name="AS_UNIQUEID" val="388"/>
</p:tagLst>
</file>

<file path=ppt/tags/tag182.xml><?xml version="1.0" encoding="utf-8"?>
<p:tagLst xmlns:a="http://schemas.openxmlformats.org/drawingml/2006/main" xmlns:r="http://schemas.openxmlformats.org/officeDocument/2006/relationships" xmlns:p="http://schemas.openxmlformats.org/presentationml/2006/main">
  <p:tag name="AS_UNIQUEID" val="389"/>
</p:tagLst>
</file>

<file path=ppt/tags/tag183.xml><?xml version="1.0" encoding="utf-8"?>
<p:tagLst xmlns:a="http://schemas.openxmlformats.org/drawingml/2006/main" xmlns:r="http://schemas.openxmlformats.org/officeDocument/2006/relationships" xmlns:p="http://schemas.openxmlformats.org/presentationml/2006/main">
  <p:tag name="AS_UNIQUEID" val="394"/>
</p:tagLst>
</file>

<file path=ppt/tags/tag184.xml><?xml version="1.0" encoding="utf-8"?>
<p:tagLst xmlns:a="http://schemas.openxmlformats.org/drawingml/2006/main" xmlns:r="http://schemas.openxmlformats.org/officeDocument/2006/relationships" xmlns:p="http://schemas.openxmlformats.org/presentationml/2006/main">
  <p:tag name="AS_UNIQUEID" val="395"/>
</p:tagLst>
</file>

<file path=ppt/tags/tag185.xml><?xml version="1.0" encoding="utf-8"?>
<p:tagLst xmlns:a="http://schemas.openxmlformats.org/drawingml/2006/main" xmlns:r="http://schemas.openxmlformats.org/officeDocument/2006/relationships" xmlns:p="http://schemas.openxmlformats.org/presentationml/2006/main">
  <p:tag name="AS_UNIQUEID" val="396"/>
</p:tagLst>
</file>

<file path=ppt/tags/tag186.xml><?xml version="1.0" encoding="utf-8"?>
<p:tagLst xmlns:a="http://schemas.openxmlformats.org/drawingml/2006/main" xmlns:r="http://schemas.openxmlformats.org/officeDocument/2006/relationships" xmlns:p="http://schemas.openxmlformats.org/presentationml/2006/main">
  <p:tag name="AS_UNIQUEID" val="397"/>
</p:tagLst>
</file>

<file path=ppt/tags/tag187.xml><?xml version="1.0" encoding="utf-8"?>
<p:tagLst xmlns:a="http://schemas.openxmlformats.org/drawingml/2006/main" xmlns:r="http://schemas.openxmlformats.org/officeDocument/2006/relationships" xmlns:p="http://schemas.openxmlformats.org/presentationml/2006/main">
  <p:tag name="AS_UNIQUEID" val="418"/>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AS_UNIQUEID" val="434"/>
</p:tagLst>
</file>

<file path=ppt/tags/tag2.xml><?xml version="1.0" encoding="utf-8"?>
<p:tagLst xmlns:a="http://schemas.openxmlformats.org/drawingml/2006/main" xmlns:r="http://schemas.openxmlformats.org/officeDocument/2006/relationships" xmlns:p="http://schemas.openxmlformats.org/presentationml/2006/main">
  <p:tag name="AS_UNIQUEID" val="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AS_UNIQUEID" val="435"/>
</p:tagLst>
</file>

<file path=ppt/tags/tag201.xml><?xml version="1.0" encoding="utf-8"?>
<p:tagLst xmlns:a="http://schemas.openxmlformats.org/drawingml/2006/main" xmlns:r="http://schemas.openxmlformats.org/officeDocument/2006/relationships" xmlns:p="http://schemas.openxmlformats.org/presentationml/2006/main">
  <p:tag name="AS_UNIQUEID" val="436"/>
</p:tagLst>
</file>

<file path=ppt/tags/tag202.xml><?xml version="1.0" encoding="utf-8"?>
<p:tagLst xmlns:a="http://schemas.openxmlformats.org/drawingml/2006/main" xmlns:r="http://schemas.openxmlformats.org/officeDocument/2006/relationships" xmlns:p="http://schemas.openxmlformats.org/presentationml/2006/main">
  <p:tag name="AS_UNIQUEID" val="438"/>
</p:tagLst>
</file>

<file path=ppt/tags/tag203.xml><?xml version="1.0" encoding="utf-8"?>
<p:tagLst xmlns:a="http://schemas.openxmlformats.org/drawingml/2006/main" xmlns:r="http://schemas.openxmlformats.org/officeDocument/2006/relationships" xmlns:p="http://schemas.openxmlformats.org/presentationml/2006/main">
  <p:tag name="AS_UNIQUEID" val="439"/>
</p:tagLst>
</file>

<file path=ppt/tags/tag204.xml><?xml version="1.0" encoding="utf-8"?>
<p:tagLst xmlns:a="http://schemas.openxmlformats.org/drawingml/2006/main" xmlns:r="http://schemas.openxmlformats.org/officeDocument/2006/relationships" xmlns:p="http://schemas.openxmlformats.org/presentationml/2006/main">
  <p:tag name="AS_UNIQUEID" val="440"/>
</p:tagLst>
</file>

<file path=ppt/tags/tag205.xml><?xml version="1.0" encoding="utf-8"?>
<p:tagLst xmlns:a="http://schemas.openxmlformats.org/drawingml/2006/main" xmlns:r="http://schemas.openxmlformats.org/officeDocument/2006/relationships" xmlns:p="http://schemas.openxmlformats.org/presentationml/2006/main">
  <p:tag name="AS_UNIQUEID" val="443"/>
</p:tagLst>
</file>

<file path=ppt/tags/tag206.xml><?xml version="1.0" encoding="utf-8"?>
<p:tagLst xmlns:a="http://schemas.openxmlformats.org/drawingml/2006/main" xmlns:r="http://schemas.openxmlformats.org/officeDocument/2006/relationships" xmlns:p="http://schemas.openxmlformats.org/presentationml/2006/main">
  <p:tag name="AS_UNIQUEID" val="444"/>
</p:tagLst>
</file>

<file path=ppt/tags/tag207.xml><?xml version="1.0" encoding="utf-8"?>
<p:tagLst xmlns:a="http://schemas.openxmlformats.org/drawingml/2006/main" xmlns:r="http://schemas.openxmlformats.org/officeDocument/2006/relationships" xmlns:p="http://schemas.openxmlformats.org/presentationml/2006/main">
  <p:tag name="AS_UNIQUEID" val="446"/>
</p:tagLst>
</file>

<file path=ppt/tags/tag208.xml><?xml version="1.0" encoding="utf-8"?>
<p:tagLst xmlns:a="http://schemas.openxmlformats.org/drawingml/2006/main" xmlns:r="http://schemas.openxmlformats.org/officeDocument/2006/relationships" xmlns:p="http://schemas.openxmlformats.org/presentationml/2006/main">
  <p:tag name="AS_UNIQUEID" val="447"/>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AS_UNIQUEID" val="180"/>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AS_UNIQUEID" val="180"/>
</p:tagLst>
</file>

<file path=ppt/tags/tag3.xml><?xml version="1.0" encoding="utf-8"?>
<p:tagLst xmlns:a="http://schemas.openxmlformats.org/drawingml/2006/main" xmlns:r="http://schemas.openxmlformats.org/officeDocument/2006/relationships" xmlns:p="http://schemas.openxmlformats.org/presentationml/2006/main">
  <p:tag name="AS_UNIQUEID" val="7"/>
</p:tagLst>
</file>

<file path=ppt/tags/tag30.xml><?xml version="1.0" encoding="utf-8"?>
<p:tagLst xmlns:a="http://schemas.openxmlformats.org/drawingml/2006/main" xmlns:r="http://schemas.openxmlformats.org/officeDocument/2006/relationships" xmlns:p="http://schemas.openxmlformats.org/presentationml/2006/main">
  <p:tag name="AS_UNIQUEID" val="271"/>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9192}"/>
</p:tagLst>
</file>

<file path=ppt/tags/tag32.xml><?xml version="1.0" encoding="utf-8"?>
<p:tagLst xmlns:a="http://schemas.openxmlformats.org/drawingml/2006/main" xmlns:r="http://schemas.openxmlformats.org/officeDocument/2006/relationships" xmlns:p="http://schemas.openxmlformats.org/presentationml/2006/main">
  <p:tag name="AS_UNIQUEID" val="195"/>
</p:tagLst>
</file>

<file path=ppt/tags/tag33.xml><?xml version="1.0" encoding="utf-8"?>
<p:tagLst xmlns:a="http://schemas.openxmlformats.org/drawingml/2006/main" xmlns:r="http://schemas.openxmlformats.org/officeDocument/2006/relationships" xmlns:p="http://schemas.openxmlformats.org/presentationml/2006/main">
  <p:tag name="AS_UNIQUEID" val="202"/>
</p:tagLst>
</file>

<file path=ppt/tags/tag34.xml><?xml version="1.0" encoding="utf-8"?>
<p:tagLst xmlns:a="http://schemas.openxmlformats.org/drawingml/2006/main" xmlns:r="http://schemas.openxmlformats.org/officeDocument/2006/relationships" xmlns:p="http://schemas.openxmlformats.org/presentationml/2006/main">
  <p:tag name="AS_UNIQUEID" val="203"/>
</p:tagLst>
</file>

<file path=ppt/tags/tag35.xml><?xml version="1.0" encoding="utf-8"?>
<p:tagLst xmlns:a="http://schemas.openxmlformats.org/drawingml/2006/main" xmlns:r="http://schemas.openxmlformats.org/officeDocument/2006/relationships" xmlns:p="http://schemas.openxmlformats.org/presentationml/2006/main">
  <p:tag name="AS_UNIQUEID" val="204"/>
</p:tagLst>
</file>

<file path=ppt/tags/tag36.xml><?xml version="1.0" encoding="utf-8"?>
<p:tagLst xmlns:a="http://schemas.openxmlformats.org/drawingml/2006/main" xmlns:r="http://schemas.openxmlformats.org/officeDocument/2006/relationships" xmlns:p="http://schemas.openxmlformats.org/presentationml/2006/main">
  <p:tag name="AS_UNIQUEID" val="205"/>
</p:tagLst>
</file>

<file path=ppt/tags/tag37.xml><?xml version="1.0" encoding="utf-8"?>
<p:tagLst xmlns:a="http://schemas.openxmlformats.org/drawingml/2006/main" xmlns:r="http://schemas.openxmlformats.org/officeDocument/2006/relationships" xmlns:p="http://schemas.openxmlformats.org/presentationml/2006/main">
  <p:tag name="AS_UNIQUEID" val="206"/>
</p:tagLst>
</file>

<file path=ppt/tags/tag38.xml><?xml version="1.0" encoding="utf-8"?>
<p:tagLst xmlns:a="http://schemas.openxmlformats.org/drawingml/2006/main" xmlns:r="http://schemas.openxmlformats.org/officeDocument/2006/relationships" xmlns:p="http://schemas.openxmlformats.org/presentationml/2006/main">
  <p:tag name="AS_UNIQUEID" val="207"/>
</p:tagLst>
</file>

<file path=ppt/tags/tag39.xml><?xml version="1.0" encoding="utf-8"?>
<p:tagLst xmlns:a="http://schemas.openxmlformats.org/drawingml/2006/main" xmlns:r="http://schemas.openxmlformats.org/officeDocument/2006/relationships" xmlns:p="http://schemas.openxmlformats.org/presentationml/2006/main">
  <p:tag name="AS_UNIQUEID" val="208"/>
</p:tagLst>
</file>

<file path=ppt/tags/tag4.xml><?xml version="1.0" encoding="utf-8"?>
<p:tagLst xmlns:a="http://schemas.openxmlformats.org/drawingml/2006/main" xmlns:r="http://schemas.openxmlformats.org/officeDocument/2006/relationships" xmlns:p="http://schemas.openxmlformats.org/presentationml/2006/main">
  <p:tag name="AS_UNIQUEID" val="8"/>
</p:tagLst>
</file>

<file path=ppt/tags/tag40.xml><?xml version="1.0" encoding="utf-8"?>
<p:tagLst xmlns:a="http://schemas.openxmlformats.org/drawingml/2006/main" xmlns:r="http://schemas.openxmlformats.org/officeDocument/2006/relationships" xmlns:p="http://schemas.openxmlformats.org/presentationml/2006/main">
  <p:tag name="AS_UNIQUEID" val="209"/>
</p:tagLst>
</file>

<file path=ppt/tags/tag41.xml><?xml version="1.0" encoding="utf-8"?>
<p:tagLst xmlns:a="http://schemas.openxmlformats.org/drawingml/2006/main" xmlns:r="http://schemas.openxmlformats.org/officeDocument/2006/relationships" xmlns:p="http://schemas.openxmlformats.org/presentationml/2006/main">
  <p:tag name="AS_UNIQUEID" val="210"/>
</p:tagLst>
</file>

<file path=ppt/tags/tag42.xml><?xml version="1.0" encoding="utf-8"?>
<p:tagLst xmlns:a="http://schemas.openxmlformats.org/drawingml/2006/main" xmlns:r="http://schemas.openxmlformats.org/officeDocument/2006/relationships" xmlns:p="http://schemas.openxmlformats.org/presentationml/2006/main">
  <p:tag name="AS_UNIQUEID" val="211"/>
</p:tagLst>
</file>

<file path=ppt/tags/tag43.xml><?xml version="1.0" encoding="utf-8"?>
<p:tagLst xmlns:a="http://schemas.openxmlformats.org/drawingml/2006/main" xmlns:r="http://schemas.openxmlformats.org/officeDocument/2006/relationships" xmlns:p="http://schemas.openxmlformats.org/presentationml/2006/main">
  <p:tag name="AS_UNIQUEID" val="212"/>
</p:tagLst>
</file>

<file path=ppt/tags/tag44.xml><?xml version="1.0" encoding="utf-8"?>
<p:tagLst xmlns:a="http://schemas.openxmlformats.org/drawingml/2006/main" xmlns:r="http://schemas.openxmlformats.org/officeDocument/2006/relationships" xmlns:p="http://schemas.openxmlformats.org/presentationml/2006/main">
  <p:tag name="AS_UNIQUEID" val="213"/>
</p:tagLst>
</file>

<file path=ppt/tags/tag45.xml><?xml version="1.0" encoding="utf-8"?>
<p:tagLst xmlns:a="http://schemas.openxmlformats.org/drawingml/2006/main" xmlns:r="http://schemas.openxmlformats.org/officeDocument/2006/relationships" xmlns:p="http://schemas.openxmlformats.org/presentationml/2006/main">
  <p:tag name="AS_UNIQUEID" val="214"/>
</p:tagLst>
</file>

<file path=ppt/tags/tag46.xml><?xml version="1.0" encoding="utf-8"?>
<p:tagLst xmlns:a="http://schemas.openxmlformats.org/drawingml/2006/main" xmlns:r="http://schemas.openxmlformats.org/officeDocument/2006/relationships" xmlns:p="http://schemas.openxmlformats.org/presentationml/2006/main">
  <p:tag name="AS_UNIQUEID" val="215"/>
</p:tagLst>
</file>

<file path=ppt/tags/tag47.xml><?xml version="1.0" encoding="utf-8"?>
<p:tagLst xmlns:a="http://schemas.openxmlformats.org/drawingml/2006/main" xmlns:r="http://schemas.openxmlformats.org/officeDocument/2006/relationships" xmlns:p="http://schemas.openxmlformats.org/presentationml/2006/main">
  <p:tag name="AS_UNIQUEID" val="216"/>
</p:tagLst>
</file>

<file path=ppt/tags/tag48.xml><?xml version="1.0" encoding="utf-8"?>
<p:tagLst xmlns:a="http://schemas.openxmlformats.org/drawingml/2006/main" xmlns:r="http://schemas.openxmlformats.org/officeDocument/2006/relationships" xmlns:p="http://schemas.openxmlformats.org/presentationml/2006/main">
  <p:tag name="AS_UNIQUEID" val="217"/>
</p:tagLst>
</file>

<file path=ppt/tags/tag49.xml><?xml version="1.0" encoding="utf-8"?>
<p:tagLst xmlns:a="http://schemas.openxmlformats.org/drawingml/2006/main" xmlns:r="http://schemas.openxmlformats.org/officeDocument/2006/relationships" xmlns:p="http://schemas.openxmlformats.org/presentationml/2006/main">
  <p:tag name="AS_UNIQUEID" val="218"/>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50.xml><?xml version="1.0" encoding="utf-8"?>
<p:tagLst xmlns:a="http://schemas.openxmlformats.org/drawingml/2006/main" xmlns:r="http://schemas.openxmlformats.org/officeDocument/2006/relationships" xmlns:p="http://schemas.openxmlformats.org/presentationml/2006/main">
  <p:tag name="AS_UNIQUEID" val="219"/>
</p:tagLst>
</file>

<file path=ppt/tags/tag51.xml><?xml version="1.0" encoding="utf-8"?>
<p:tagLst xmlns:a="http://schemas.openxmlformats.org/drawingml/2006/main" xmlns:r="http://schemas.openxmlformats.org/officeDocument/2006/relationships" xmlns:p="http://schemas.openxmlformats.org/presentationml/2006/main">
  <p:tag name="AS_UNIQUEID" val="220"/>
</p:tagLst>
</file>

<file path=ppt/tags/tag52.xml><?xml version="1.0" encoding="utf-8"?>
<p:tagLst xmlns:a="http://schemas.openxmlformats.org/drawingml/2006/main" xmlns:r="http://schemas.openxmlformats.org/officeDocument/2006/relationships" xmlns:p="http://schemas.openxmlformats.org/presentationml/2006/main">
  <p:tag name="AS_UNIQUEID" val="221"/>
</p:tagLst>
</file>

<file path=ppt/tags/tag53.xml><?xml version="1.0" encoding="utf-8"?>
<p:tagLst xmlns:a="http://schemas.openxmlformats.org/drawingml/2006/main" xmlns:r="http://schemas.openxmlformats.org/officeDocument/2006/relationships" xmlns:p="http://schemas.openxmlformats.org/presentationml/2006/main">
  <p:tag name="AS_UNIQUEID" val="223"/>
</p:tagLst>
</file>

<file path=ppt/tags/tag54.xml><?xml version="1.0" encoding="utf-8"?>
<p:tagLst xmlns:a="http://schemas.openxmlformats.org/drawingml/2006/main" xmlns:r="http://schemas.openxmlformats.org/officeDocument/2006/relationships" xmlns:p="http://schemas.openxmlformats.org/presentationml/2006/main">
  <p:tag name="AS_UNIQUEID" val="225"/>
</p:tagLst>
</file>

<file path=ppt/tags/tag55.xml><?xml version="1.0" encoding="utf-8"?>
<p:tagLst xmlns:a="http://schemas.openxmlformats.org/drawingml/2006/main" xmlns:r="http://schemas.openxmlformats.org/officeDocument/2006/relationships" xmlns:p="http://schemas.openxmlformats.org/presentationml/2006/main">
  <p:tag name="AS_UNIQUEID" val="226"/>
</p:tagLst>
</file>

<file path=ppt/tags/tag56.xml><?xml version="1.0" encoding="utf-8"?>
<p:tagLst xmlns:a="http://schemas.openxmlformats.org/drawingml/2006/main" xmlns:r="http://schemas.openxmlformats.org/officeDocument/2006/relationships" xmlns:p="http://schemas.openxmlformats.org/presentationml/2006/main">
  <p:tag name="AS_UNIQUEID" val="227"/>
</p:tagLst>
</file>

<file path=ppt/tags/tag57.xml><?xml version="1.0" encoding="utf-8"?>
<p:tagLst xmlns:a="http://schemas.openxmlformats.org/drawingml/2006/main" xmlns:r="http://schemas.openxmlformats.org/officeDocument/2006/relationships" xmlns:p="http://schemas.openxmlformats.org/presentationml/2006/main">
  <p:tag name="AS_UNIQUEID" val="229"/>
</p:tagLst>
</file>

<file path=ppt/tags/tag58.xml><?xml version="1.0" encoding="utf-8"?>
<p:tagLst xmlns:a="http://schemas.openxmlformats.org/drawingml/2006/main" xmlns:r="http://schemas.openxmlformats.org/officeDocument/2006/relationships" xmlns:p="http://schemas.openxmlformats.org/presentationml/2006/main">
  <p:tag name="AS_UNIQUEID" val="230"/>
</p:tagLst>
</file>

<file path=ppt/tags/tag59.xml><?xml version="1.0" encoding="utf-8"?>
<p:tagLst xmlns:a="http://schemas.openxmlformats.org/drawingml/2006/main" xmlns:r="http://schemas.openxmlformats.org/officeDocument/2006/relationships" xmlns:p="http://schemas.openxmlformats.org/presentationml/2006/main">
  <p:tag name="AS_UNIQUEID" val="231"/>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60.xml><?xml version="1.0" encoding="utf-8"?>
<p:tagLst xmlns:a="http://schemas.openxmlformats.org/drawingml/2006/main" xmlns:r="http://schemas.openxmlformats.org/officeDocument/2006/relationships" xmlns:p="http://schemas.openxmlformats.org/presentationml/2006/main">
  <p:tag name="AS_UNIQUEID" val="232"/>
</p:tagLst>
</file>

<file path=ppt/tags/tag61.xml><?xml version="1.0" encoding="utf-8"?>
<p:tagLst xmlns:a="http://schemas.openxmlformats.org/drawingml/2006/main" xmlns:r="http://schemas.openxmlformats.org/officeDocument/2006/relationships" xmlns:p="http://schemas.openxmlformats.org/presentationml/2006/main">
  <p:tag name="AS_UNIQUEID" val="233"/>
</p:tagLst>
</file>

<file path=ppt/tags/tag62.xml><?xml version="1.0" encoding="utf-8"?>
<p:tagLst xmlns:a="http://schemas.openxmlformats.org/drawingml/2006/main" xmlns:r="http://schemas.openxmlformats.org/officeDocument/2006/relationships" xmlns:p="http://schemas.openxmlformats.org/presentationml/2006/main">
  <p:tag name="AS_UNIQUEID" val="249"/>
</p:tagLst>
</file>

<file path=ppt/tags/tag63.xml><?xml version="1.0" encoding="utf-8"?>
<p:tagLst xmlns:a="http://schemas.openxmlformats.org/drawingml/2006/main" xmlns:r="http://schemas.openxmlformats.org/officeDocument/2006/relationships" xmlns:p="http://schemas.openxmlformats.org/presentationml/2006/main">
  <p:tag name="AS_UNIQUEID" val="250"/>
</p:tagLst>
</file>

<file path=ppt/tags/tag64.xml><?xml version="1.0" encoding="utf-8"?>
<p:tagLst xmlns:a="http://schemas.openxmlformats.org/drawingml/2006/main" xmlns:r="http://schemas.openxmlformats.org/officeDocument/2006/relationships" xmlns:p="http://schemas.openxmlformats.org/presentationml/2006/main">
  <p:tag name="AS_UNIQUEID" val="251"/>
</p:tagLst>
</file>

<file path=ppt/tags/tag65.xml><?xml version="1.0" encoding="utf-8"?>
<p:tagLst xmlns:a="http://schemas.openxmlformats.org/drawingml/2006/main" xmlns:r="http://schemas.openxmlformats.org/officeDocument/2006/relationships" xmlns:p="http://schemas.openxmlformats.org/presentationml/2006/main">
  <p:tag name="AS_UNIQUEID" val="252"/>
</p:tagLst>
</file>

<file path=ppt/tags/tag66.xml><?xml version="1.0" encoding="utf-8"?>
<p:tagLst xmlns:a="http://schemas.openxmlformats.org/drawingml/2006/main" xmlns:r="http://schemas.openxmlformats.org/officeDocument/2006/relationships" xmlns:p="http://schemas.openxmlformats.org/presentationml/2006/main">
  <p:tag name="AS_UNIQUEID" val="253"/>
</p:tagLst>
</file>

<file path=ppt/tags/tag67.xml><?xml version="1.0" encoding="utf-8"?>
<p:tagLst xmlns:a="http://schemas.openxmlformats.org/drawingml/2006/main" xmlns:r="http://schemas.openxmlformats.org/officeDocument/2006/relationships" xmlns:p="http://schemas.openxmlformats.org/presentationml/2006/main">
  <p:tag name="AS_UNIQUEID" val="254"/>
</p:tagLst>
</file>

<file path=ppt/tags/tag68.xml><?xml version="1.0" encoding="utf-8"?>
<p:tagLst xmlns:a="http://schemas.openxmlformats.org/drawingml/2006/main" xmlns:r="http://schemas.openxmlformats.org/officeDocument/2006/relationships" xmlns:p="http://schemas.openxmlformats.org/presentationml/2006/main">
  <p:tag name="AS_UNIQUEID" val="255"/>
</p:tagLst>
</file>

<file path=ppt/tags/tag69.xml><?xml version="1.0" encoding="utf-8"?>
<p:tagLst xmlns:a="http://schemas.openxmlformats.org/drawingml/2006/main" xmlns:r="http://schemas.openxmlformats.org/officeDocument/2006/relationships" xmlns:p="http://schemas.openxmlformats.org/presentationml/2006/main">
  <p:tag name="AS_UNIQUEID" val="256"/>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AS_UNIQUEID" val="257"/>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AS_UNIQUEID" val="374"/>
</p:tagLst>
</file>

<file path=ppt/tags/tag75.xml><?xml version="1.0" encoding="utf-8"?>
<p:tagLst xmlns:a="http://schemas.openxmlformats.org/drawingml/2006/main" xmlns:r="http://schemas.openxmlformats.org/officeDocument/2006/relationships" xmlns:p="http://schemas.openxmlformats.org/presentationml/2006/main">
  <p:tag name="AS_UNIQUEID" val="374"/>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AS_UNIQUEID" val="375"/>
</p:tagLst>
</file>

<file path=ppt/tags/tag79.xml><?xml version="1.0" encoding="utf-8"?>
<p:tagLst xmlns:a="http://schemas.openxmlformats.org/drawingml/2006/main" xmlns:r="http://schemas.openxmlformats.org/officeDocument/2006/relationships" xmlns:p="http://schemas.openxmlformats.org/presentationml/2006/main">
  <p:tag name="AS_UNIQUEID" val="37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AS_UNIQUEID" val="375"/>
</p:tagLst>
</file>

<file path=ppt/tags/tag81.xml><?xml version="1.0" encoding="utf-8"?>
<p:tagLst xmlns:a="http://schemas.openxmlformats.org/drawingml/2006/main" xmlns:r="http://schemas.openxmlformats.org/officeDocument/2006/relationships" xmlns:p="http://schemas.openxmlformats.org/presentationml/2006/main">
  <p:tag name="AS_UNIQUEID" val="374"/>
</p:tagLst>
</file>

<file path=ppt/tags/tag82.xml><?xml version="1.0" encoding="utf-8"?>
<p:tagLst xmlns:a="http://schemas.openxmlformats.org/drawingml/2006/main" xmlns:r="http://schemas.openxmlformats.org/officeDocument/2006/relationships" xmlns:p="http://schemas.openxmlformats.org/presentationml/2006/main">
  <p:tag name="AS_UNIQUEID" val="375"/>
</p:tagLst>
</file>

<file path=ppt/tags/tag83.xml><?xml version="1.0" encoding="utf-8"?>
<p:tagLst xmlns:a="http://schemas.openxmlformats.org/drawingml/2006/main" xmlns:r="http://schemas.openxmlformats.org/officeDocument/2006/relationships" xmlns:p="http://schemas.openxmlformats.org/presentationml/2006/main">
  <p:tag name="AS_UNIQUEID" val="374"/>
</p:tagLst>
</file>

<file path=ppt/tags/tag84.xml><?xml version="1.0" encoding="utf-8"?>
<p:tagLst xmlns:a="http://schemas.openxmlformats.org/drawingml/2006/main" xmlns:r="http://schemas.openxmlformats.org/officeDocument/2006/relationships" xmlns:p="http://schemas.openxmlformats.org/presentationml/2006/main">
  <p:tag name="AS_UNIQUEID" val="258"/>
</p:tagLst>
</file>

<file path=ppt/tags/tag85.xml><?xml version="1.0" encoding="utf-8"?>
<p:tagLst xmlns:a="http://schemas.openxmlformats.org/drawingml/2006/main" xmlns:r="http://schemas.openxmlformats.org/officeDocument/2006/relationships" xmlns:p="http://schemas.openxmlformats.org/presentationml/2006/main">
  <p:tag name="AS_UNIQUEID" val="369"/>
</p:tagLst>
</file>

<file path=ppt/tags/tag86.xml><?xml version="1.0" encoding="utf-8"?>
<p:tagLst xmlns:a="http://schemas.openxmlformats.org/drawingml/2006/main" xmlns:r="http://schemas.openxmlformats.org/officeDocument/2006/relationships" xmlns:p="http://schemas.openxmlformats.org/presentationml/2006/main">
  <p:tag name="AS_UNIQUEID" val="370"/>
</p:tagLst>
</file>

<file path=ppt/tags/tag87.xml><?xml version="1.0" encoding="utf-8"?>
<p:tagLst xmlns:a="http://schemas.openxmlformats.org/drawingml/2006/main" xmlns:r="http://schemas.openxmlformats.org/officeDocument/2006/relationships" xmlns:p="http://schemas.openxmlformats.org/presentationml/2006/main">
  <p:tag name="AS_UNIQUEID" val="376"/>
</p:tagLst>
</file>

<file path=ppt/tags/tag88.xml><?xml version="1.0" encoding="utf-8"?>
<p:tagLst xmlns:a="http://schemas.openxmlformats.org/drawingml/2006/main" xmlns:r="http://schemas.openxmlformats.org/officeDocument/2006/relationships" xmlns:p="http://schemas.openxmlformats.org/presentationml/2006/main">
  <p:tag name="AS_UNIQUEID" val="371"/>
</p:tagLst>
</file>

<file path=ppt/tags/tag89.xml><?xml version="1.0" encoding="utf-8"?>
<p:tagLst xmlns:a="http://schemas.openxmlformats.org/drawingml/2006/main" xmlns:r="http://schemas.openxmlformats.org/officeDocument/2006/relationships" xmlns:p="http://schemas.openxmlformats.org/presentationml/2006/main">
  <p:tag name="AS_UNIQUEID" val="27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AS_UNIQUEID" val="272"/>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920</Words>
  <Application>Microsoft Office PowerPoint</Application>
  <PresentationFormat>Panorámica</PresentationFormat>
  <Paragraphs>165</Paragraphs>
  <Slides>15</Slides>
  <Notes>13</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Calibri</vt:lpstr>
      <vt:lpstr>Microsoft YaHei</vt:lpstr>
      <vt:lpstr>Microsoft YaHei</vt:lpstr>
      <vt:lpstr>等线</vt:lpstr>
      <vt:lpstr>Arial Bold</vt:lpstr>
      <vt:lpstr>Arial</vt:lpstr>
      <vt:lpstr>Arial Black</vt:lpstr>
      <vt:lpstr>Theme Office</vt:lpstr>
      <vt:lpstr>GS CAPSULE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Administrator</dc:creator>
  <cp:lastModifiedBy>Nolwenn</cp:lastModifiedBy>
  <cp:revision>126</cp:revision>
  <dcterms:created xsi:type="dcterms:W3CDTF">2023-03-25T05:47:00Z</dcterms:created>
  <dcterms:modified xsi:type="dcterms:W3CDTF">2024-03-19T08:38:07Z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9CCC39A745094A02A6BE03C25B5F07F7</vt:lpwstr>
  </property>
  <property fmtid="{D5CDD505-2E9C-101B-9397-08002B2CF9AE}" pid="3" name="KSOProductBuildVer">
    <vt:lpwstr>2052-11.1.0.12980</vt:lpwstr>
  </property>
</Properties>
</file>